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4122" r:id="rId3"/>
    <p:sldId id="278" r:id="rId4"/>
    <p:sldId id="277" r:id="rId5"/>
    <p:sldId id="4712" r:id="rId6"/>
    <p:sldId id="4713" r:id="rId7"/>
    <p:sldId id="4715" r:id="rId8"/>
    <p:sldId id="4716" r:id="rId9"/>
    <p:sldId id="4717" r:id="rId10"/>
    <p:sldId id="4714" r:id="rId11"/>
    <p:sldId id="4718" r:id="rId12"/>
    <p:sldId id="4741" r:id="rId13"/>
    <p:sldId id="4719" r:id="rId14"/>
    <p:sldId id="4720" r:id="rId15"/>
    <p:sldId id="4721" r:id="rId16"/>
    <p:sldId id="4722" r:id="rId17"/>
    <p:sldId id="4742" r:id="rId18"/>
    <p:sldId id="4723" r:id="rId19"/>
    <p:sldId id="4724" r:id="rId20"/>
    <p:sldId id="4737" r:id="rId21"/>
    <p:sldId id="4738" r:id="rId22"/>
    <p:sldId id="4739" r:id="rId23"/>
    <p:sldId id="4740" r:id="rId24"/>
    <p:sldId id="4725" r:id="rId25"/>
    <p:sldId id="4726" r:id="rId26"/>
    <p:sldId id="4727" r:id="rId27"/>
    <p:sldId id="4728" r:id="rId28"/>
    <p:sldId id="4729" r:id="rId29"/>
    <p:sldId id="4730" r:id="rId30"/>
    <p:sldId id="4743" r:id="rId31"/>
    <p:sldId id="282" r:id="rId32"/>
    <p:sldId id="280" r:id="rId33"/>
    <p:sldId id="4711"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97" d="100"/>
          <a:sy n="97" d="100"/>
        </p:scale>
        <p:origin x="800" y="2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4-21T05:08:10.511"/>
    </inkml:context>
    <inkml:brush xml:id="br0">
      <inkml:brushProperty name="width" value="0.05292" units="cm"/>
      <inkml:brushProperty name="height" value="0.05292" units="cm"/>
      <inkml:brushProperty name="color" value="#FFFF00"/>
    </inkml:brush>
  </inkml:definitions>
  <inkml:trace contextRef="#ctx0" brushRef="#br0">1005 12868 0,'-13'0'0,"0"0"15,39 0-15,-52 26 32,65 93-1,-39-105-31,14 12 0,-14-13 0,0 0 15,13 133 17,-26-120-32,13-12 15,-14-1-15</inkml:trace>
  <inkml:trace contextRef="#ctx0" brushRef="#br0" timeOffset="537.73">952 12894 0,'-13'-26'16,"26"52"-16,-39-171 31,39 118-31,27 1 16,-14 13-16,1 13 15,158-14 17,-146 28-32,-12-1 0,-1 0 15,14 67 17,-146 25-1,80-91-31,-14-1 0,14 0 15,-1 0-15,14-13 16,-13 13 0,105-26 15,66 40 0,-118-14-31,-14 0 16,-26 106 15,-119-40 0,-1-92 1,133 0-17,-13-13-15</inkml:trace>
  <inkml:trace contextRef="#ctx0" brushRef="#br0" timeOffset="988.84">1614 12881 0,'0'0'16,"-14"27"15,-25 92 0,25-67-15,67 28 15,-13-80-15,-27 0-16,67-80 31,-94-25 0,-118 65 0,106 40-31,-1 0 0,14 13 16</inkml:trace>
  <inkml:trace contextRef="#ctx0" brushRef="#br0" timeOffset="1392.06">2050 12908 0,'13'-14'16,"-26"28"-16,39-41 15,-26 14-15,0 0 16,-79-1 15,-13 54 0,78 39 1,133-12-1,-39-28 0,-80-26-31,-66 40 31,-80-13 1,120-40-32,12-13 0,1 0 15,13-1-15</inkml:trace>
  <inkml:trace contextRef="#ctx0" brushRef="#br0" timeOffset="2063.01">2434 12868 0,'0'0'16,"-14"0"-16,-12 0 15,-1 0-15,14 0 16,-106 79 15,106-66-15,13 14-16,13 52 31,119-39 0,-105-40-31,13-27 16,79-118 15,-119 105-31,0 1 16,0 12-16,-53-79 31,53 159 0,0-26-31,0-1 16,26 159 15,-26-171-15,0 12-16,0-13 0,0 27 31,13-67 0,1 14-31,-1-26 16,0 25-1,13 1-15,-12 0 0,-1 0 16,0 13-16,27 39 31,-27-25-31,0 12 0,0-13 16,1 80 15,-14-80-31,-14-13 16</inkml:trace>
  <inkml:trace contextRef="#ctx0" brushRef="#br0" timeOffset="2362.85">3002 12974 0,'-106'0'31,"212"0"-31,-93 0 47,146 0-16,-119 13 1,-80-13-17</inkml:trace>
  <inkml:trace contextRef="#ctx0" brushRef="#br0" timeOffset="2956.08">3783 12789 0,'0'0'0,"0"-14"47,0 41-32,0-14 1,0 13-16,0 1 0,13 158 31,-13-145-15,13 65-1,0-105 1</inkml:trace>
  <inkml:trace contextRef="#ctx0" brushRef="#br0" timeOffset="3527.42">4166 12736 0,'0'0'16,"-66"39"15,66-25-15,-13-1-16,13 13 0,0 1 15,0 52 1,0-53-16,0 1 15,26 52 1,-13-66 0,1 1-16,-1-1 15,53-13 1,-53-13-16,14 13 16,-14-14-16,0 1 0,14-53 31,-27 53-16,0 0-15,-14-27 16,14 27 0,-13 13-16,53 0 47,-27 0-32,0 13-15,0-13 0,14 13 16,26 40-1,-53-40-15,26 40 32,-26-40-17,0 1-15,0-1 16,0 0 0</inkml:trace>
  <inkml:trace contextRef="#ctx0" brushRef="#br0" timeOffset="3948.73">4629 12855 0,'0'0'0,"0"-14"15,13 1-15,-13 0 16,0 26 0,0 0-16,0 1 15,0 52 1,13-13-1,1 26 1,-14-53 0,13-12-16,-13-1 0,13-66 47,-13 27-32,0-14-15,13 0 0,27-132 31,13 133 1,-53 52-32,26 79 31,14 94 0,-27-160-31,1 0 16,12 27-1</inkml:trace>
  <inkml:trace contextRef="#ctx0" brushRef="#br0" timeOffset="4124.03">4682 12960 0,'0'0'0,"-13"-13"0,-1 0 0,133 0 47,80 13-16,-173 0-31</inkml:trace>
  <inkml:trace contextRef="#ctx0" brushRef="#br0" timeOffset="5218.56">1243 14547 0,'0'0'16,"-13"-13"-1,13 66 17,13 66-17,-13-92-15,13 12 0,-13 1 16,40 251 15,-27-265-31,-13-13 0,0 1 0</inkml:trace>
  <inkml:trace contextRef="#ctx0" brushRef="#br0" timeOffset="5878.05">1614 14719 0,'-14'0'0,"28"0"0,-41 0 0,14 14 15,0-1 1,13 0-16,-14 0 0,14 0 16,0 40-1,0-26-15,0-1 0,0 1 16,0 12-16,14-12 0,-1 52 31,0-105 0,-13 12-31,0-12 16,-26-186 15,39 146-15,0 40-16,0-1 0,40-39 31,66 80 0,-119 12-31,13-13 16,-65 119 15,38-118-31,1-1 16,-13 0-16,12 14 31,81-41 0,-41 14-31,0 0 16,80 66 15,-106-52-15,0 12-16,0-13 0,-13 14 15,-146 26 17,133-53-32,-1 0 15,1-14-15,0-25 16</inkml:trace>
  <inkml:trace contextRef="#ctx0" brushRef="#br0" timeOffset="6519.88">2063 14719 0,'0'0'0,"0"14"32,0 52-1,0-40-31,13 93 31,1-40 0,-14-118 1,0-93-1,13 92-31,-13 0 0,13 14 15,27-93 17,13 145-1,-40-13-31,27 80 31,-27 0 0,-13-80-31,0 0 32,13-79-1,-13 53-31,27-27 16,65-39 15,-79 79-31,1 0 15,12 13-15,-26 0 0,13 14 16,0-1-16,1 27 16,-28 92 15,1-92-15</inkml:trace>
  <inkml:trace contextRef="#ctx0" brushRef="#br0" timeOffset="6781.29">2804 14825 0,'106'-13'62,"39"13"-31,-132 0-31</inkml:trace>
  <inkml:trace contextRef="#ctx0" brushRef="#br0" timeOffset="7079">3544 14627 0,'0'0'0,"-13"-13"16,0 13-16,0 0 31,39 92 1,-13 80-1,-13-27-16</inkml:trace>
  <inkml:trace contextRef="#ctx0" brushRef="#br0" timeOffset="7600.53">3835 14587 0,'0'0'0,"0"-13"16,0 0-16,0-1 0,-13 14 16,-26 67 15,12 78 0,27-105-31,27 79 31,78-53-15,-91-66 0,65-66-1,-79 39 1,0-52 15,-13 52-31,-1 14 0,-12 0 16,13 13-1,26-13 1,0 13 0,14 0-16,79 13 15,-93 0 1,0 0-16,0 1 16,0 39-1,-13-40-15,0 13 16,0 80-1,14-93 1,12 0 0</inkml:trace>
  <inkml:trace contextRef="#ctx0" brushRef="#br0" timeOffset="8021.47">4364 14680 0,'0'-14'0,"0"28"0,0-41 16,0 14-16,0 53 31,0 13-15,-13-27 0,13 119-1,0-118 1,0-1-16,0-12 0,0-1 15,0-79 17,0 13-17,0 13-15,13 0 16,40-105 0,-26 119-1,-14 12-15,14 1 0,-14 13 16,26 40-1,-25-1 1,12 107 0,-26-106-16,13-1 15,27 93 17</inkml:trace>
  <inkml:trace contextRef="#ctx0" brushRef="#br0" timeOffset="8183.05">4431 14852 0,'0'0'0,"-27"-27"16,1-13-1,39 14 1,0 13-16,14 13 16,131 13 15,-131-13-31</inkml:trace>
  <inkml:trace contextRef="#ctx0" brushRef="#br0" timeOffset="9316.65">1561 16544 0,'0'0'0,"13"-13"0,13-27 16,-26-12-1,-13 52 1,-13-14-16,12 14 16,-12 0-16,-40 27 15,13-1 1,0 133 31,66-106-47,0-27 0,1-13 15,92 40 1,-54-53 0,-25 0-16,-14 0 15,-26-13 1,-14 13 0,1 0-16,-80 27 15,80-14 1,-14 0-16,14 0 15,12 14-15,1-14 0,0 13 16,53 80 15,-27-93-31,93 27 16,-80-27 0,67-39-1,-80 26 1,27-40-1</inkml:trace>
  <inkml:trace contextRef="#ctx0" brushRef="#br0" timeOffset="9880.42">1891 16505 0,'0'0'0,"-13"-27"15,0 14-15,-40-13 16,40 26 0,-1 0-1,41 92 1,-27-65 0,13-1-16,0 14 15,40 52 1,-39-65-1,25-14 1,-26-13 0,1-13-16,78-106 31,-79 105-15,1 1-16,-1 0 15,-13 39 1,-13 107-1,13-94 1,-14 133 0,14-145-1,-13 52 1,13-66 0,-13-13-1,-27-39 16,27 12 1,0 27-17,13-26 1</inkml:trace>
  <inkml:trace contextRef="#ctx0" brushRef="#br0" timeOffset="10193.96">2566 16729 0,'-13'14'0,"-14"-14"15,67-14-15,-80 41 16,67-27 0,92 0-1,-80-13 1,-12 13-16,26 0 16,-40 0-1,-53 0 16</inkml:trace>
  <inkml:trace contextRef="#ctx0" brushRef="#br0" timeOffset="10684.67">3492 16518 0,'-14'-13'0,"28"26"0,-14 40 63,0-27-48,0 14-15,0 0 0,13 12 16,-13 94 0,0-106-16,0-1 15,-13-12-15,13 26 16</inkml:trace>
  <inkml:trace contextRef="#ctx0" brushRef="#br0" timeOffset="11211.84">3928 16505 0,'0'0'0,"-13"-14"0,0 14 16,-27 27 0,27-1-1,-1 1-15,-52 211 31,66-199-15,0 1-16,93 53 31,-53-93-15,-14-14 0,0 1-16,-12-13 0,-1 13 15,0-14-15,0-39 16,1 53-1,-14 0-15,13-27 16,0 27 0,0 13-16,1 0 15,-1 0-15,26 26 16,-25 1 0,25 52-1,-39-66 1,-13 40-1,13-40 1,0 0-16</inkml:trace>
  <inkml:trace contextRef="#ctx0" brushRef="#br0" timeOffset="11712.39">4378 16637 0,'13'0'0,"-26"0"0,26-13 0,-13 52 32,-13-25-17,-1 65 1,14-53 0,0 40 15,0-39-31,0-14 15,0-26 1,0 0 0,0-1-16,0-38 15,27-81 1,-14 94 0,0-1-16,14-26 15,-1 53-15,-12-14 16,38 14-1,-38 26-15,-1 14 16,53 197 15,-53-184-15,14 106 0,-14-107-1,-13-26 1</inkml:trace>
  <inkml:trace contextRef="#ctx0" brushRef="#br0" timeOffset="11854.8">4391 16729 0,'0'-26'47,"0"52"-47,26-52 0,-12 13 15,12 13-15,1 0 0,12 0 16,-12 0-16,-1-13 16,-13 13-16,1 0 0</inkml:trace>
  <inkml:trace contextRef="#ctx0" brushRef="#br0" timeOffset="27863.15">2579 9985 0,'0'0'0,"-13"0"62,39 0-15,1 0-31,198-13-1,-133 13 1,834-14 15,-476 41-15,-212-14-16,0-13 15,13 13-15,-26 1 0,211 12 16,318 0 15,-661-12-15,-27-14-16,13 0 15,-52 0 1,-41-14 0,-38 1-16</inkml:trace>
  <inkml:trace contextRef="#ctx0" brushRef="#br0" timeOffset="28707.48">2553 10130 0,'13'14'16,"13"-14"-1,1 0-15,753 53 31,-529-40-15,40 0-16,13 0 16,1694 40 15,-1800-53-15,-26 0-16,-40 0 0,133-13 31,-252 0-31,-92 13 31</inkml:trace>
  <inkml:trace contextRef="#ctx0" brushRef="#br0" timeOffset="31909.84">5211 12947 0,'0'0'0,"-13"0"16,-1 0-16,-38 0 31,38 0-16,41 13 32,-14-13-31,13 0-16,1 0 0,-1 0 0,80-13 31,-66 0-15,-14 13-16,-12-13 0,-1 13 15</inkml:trace>
  <inkml:trace contextRef="#ctx0" brushRef="#br0" timeOffset="32467.69">5370 12683 0,'-14'0'31,"28"0"-31,-41 0 31,40 13 1,14 13-1,-27-12-31,13-1 0,0 0 16,27 27-1,-14-14-15,1-13 16,39 67 15,-66-67-15,0 27 15,-40 39 0,-13-13 0,53-79-15</inkml:trace>
  <inkml:trace contextRef="#ctx0" brushRef="#br0" timeOffset="34207.73">6243 12260 0,'0'-14'0,"0"28"0,0-41 47,-27 80-16,14-27-31,13-12 16,-40 105 15,40-106-31,0 0 0,-13-13 16,53 13 15,-27-13-31,106-26 31,-93 26-31,1 0 16,-1 79 15,-39-39-31,13-14 16,-79 40 15</inkml:trace>
  <inkml:trace contextRef="#ctx0" brushRef="#br0" timeOffset="34400">6163 12299 0,'0'0'0,"13"-39"15,1 39-15,-14-14 16,172-12 15,-133 13-15,1 13-16,0 0 16,-1-14-16,-25 14 0</inkml:trace>
  <inkml:trace contextRef="#ctx0" brushRef="#br0" timeOffset="34796.82">6586 12312 0,'0'0'0,"0"14"15,0 12 1,-13 67 15,13-54-31,0-12 0,0 79 16,13-80-1,54 27 1,-41-66 0,80-106 15,-93 79-16,-13 14-15,0-14 0,-66-92 32,26 105-17,27 14-15,0 13 16,0 0-16,-1 13 16,1-13-16,13 13 15,0 14-15</inkml:trace>
  <inkml:trace contextRef="#ctx0" brushRef="#br0" timeOffset="35211.94">6996 12312 0,'0'0'0,"0"-13"0,0 0 15,-13 0 1,-13 52 0,26 1-1,-13 79 1,13-92 0,39 52-1,-26-66 1,40 0-1,-39-26 1,-1 13-16,26-145 31,-52 118-15,0 1-16,0-1 0,0 1 16,-1 13-16,1-1 15,-27 14 1,1 40-1,26-27 1,13 1-16</inkml:trace>
  <inkml:trace contextRef="#ctx0" brushRef="#br0" timeOffset="35703.06">7380 12286 0,'0'0'0,"0"-26"16,0 12-16,-13 28 47,-14 12-47,14-13 16,-27 133-1,27-120 1,13 14-16,0-14 15,0 1-15,27 12 16,-27-25 0,13-14-16,0 0 0,0 0 15,27-53 1,-27 39 0,14-78-1,-14 52 16,0 40-15,0 0-16,1 13 16,12-13-16,-13 14 0,27 52 31,-40-53-15,0 0-16,0 14 15,-13 39 1,13-53-1</inkml:trace>
  <inkml:trace contextRef="#ctx0" brushRef="#br0" timeOffset="36407.73">7711 12352 0,'0'-13'15,"0"26"-15,0-53 0,0 27 16,0 40 0,-14-1-1,14 1-15,0-1 16,0 0-16,14 107 31,-14-120-31,0 0 16,0 14-1,0-14-15,0-66 32,-14 40-17,14-27-15,0-26 16,14-80 0,-1 107-1,79-14 16,-78 66-31,-1-13 16,0 13-16,0 1 16,1-1-16,-14 0 0,13 0 15,-13 27 1,-13-27-16,13 0 0,-40 27 31,27-27 0,26-13 1,0 0-32,0 13 15,27 14 1,-27 13 0,-13-27-16,13 13 15,-39 54 1,26-67-16,-13 0 15,0 0-15,-14-13 16,14 13-16,0-13 0,-1 0 16,1-13-16,-13 0 15,26 0-15,0 0 0,-14-40 32,14 39-32</inkml:trace>
  <inkml:trace contextRef="#ctx0" brushRef="#br0" timeOffset="36616.62">8240 12550 0,'0'0'0,"-14"0"16,1 0-16,13 27 31,0 13-15,0-14-16,0 14 0,0-1 15</inkml:trace>
  <inkml:trace contextRef="#ctx0" brushRef="#br0" timeOffset="37723.83">8544 12233 0,'0'0'0,"0"-40"31,0 27-31,0 40 63,0-1-47,0 1-16,-13-14 0,13 13 15,-14 106 16,28-118-15,-1-14 0,26 0-1,-12 0 1,39 0 0,-53 0-16,14 0 15,-1 92 16,-39-65-31,13-14 16,-40 27 0</inkml:trace>
  <inkml:trace contextRef="#ctx0" brushRef="#br0" timeOffset="37907.08">8531 12233 0,'13'-26'0,"-26"52"0,52-66 16,-26 27-16,1 13 15,12 0-15,-13-13 16,14 13-16,-1 0 0,14 0 16,0 0-16</inkml:trace>
  <inkml:trace contextRef="#ctx0" brushRef="#br0" timeOffset="38265.22">8941 12273 0,'-14'13'0,"28"-26"0,-41 39 16,27-13-16,-13 14 0,13-1 15,0 107 17,0-107-32,13 0 15,53 27 17,-39-66-32,-14 13 0,0-26 15,53-107 16,-92-12 1,-67 119-1,80 39-31,13 0 0</inkml:trace>
  <inkml:trace contextRef="#ctx0" brushRef="#br0" timeOffset="38653.98">9351 12286 0,'-14'-13'16,"28"26"-16,-41-26 15,14 13 1,0 92 15,13-65-15,0 12-16,0-12 15,0-1-15,13 1 0,0-14 0,14 27 32,12-27-17,-26-26-15,1-1 0,-1 1 16,27-145 15,-40 131-31,0-13 16,-106-39 15,93 79-15,-14 0-16,27 13 0,-13 1 0</inkml:trace>
  <inkml:trace contextRef="#ctx0" brushRef="#br0" timeOffset="39174.94">9708 12180 0,'-14'0'16,"28"0"-16,-28-13 0,1 13 16,13 13-16,-66 93 31,66-66-31,-13-14 16,-14 133 15,41-133-16,-1-13-15,-13 1 0,13-14 16,0 0-16,27-27 31,-40 14-31,13-13 16,0-27 0,27-66 15,-27 105-31,14 28 31,-27-1-31,13 0 16,13 106 15,-26-92-31,0 12 16,14-12-16,-14-1 15,0-13-15,0 1 0</inkml:trace>
  <inkml:trace contextRef="#ctx0" brushRef="#br0" timeOffset="39958.26">9985 12260 0,'0'0'31,"0"13"-31,0 0 16,0 0-16,0 67 31,0 65 0,0-132-31,0 0 0,0-26 47,-26-79-16,26 52-31,0 0 16,0-158 15,13 185-31,-13 0 16,13-1-16,27 14 31,53 53 0,-80-40-31,0 1 0,0-1 16,-52 79 15,25-78-31,-12 12 16,-27 1 15,93-41 16,39 41-16,-66-14-31,14 53 31,-27-39-31,0-14 0,-27 13 32,-52-26-1,53-13-31,12 0 16,-39-14 15</inkml:trace>
  <inkml:trace contextRef="#ctx0" brushRef="#br0" timeOffset="42717.19">6150 13198 0,'0'0'0,"-13"0"15,13-13 1,26-13 0,-13 13-1,67-27 16,-54 40-31,1-13 0,65 13 32,-79 0-32,1 26 31,-54 40 0,-53 0 0,80-52-31,0-1 0,0-13 0,13 13 16,0 0 15,79-13 1,-52 14-32,-14-1 0,0-13 0,13 26 15,14 40 16,-40-52-31,-26 52 32,-54-66-1,67 0-31,-27-14 31,14 1 0,0 13-15</inkml:trace>
  <inkml:trace contextRef="#ctx0" brushRef="#br0" timeOffset="43227.87">6719 13225 0,'0'0'0,"0"-40"16,0 27-1,0 0 17,26 92-17,-26-52 1,13-1-16,1 93 15,-1-40 17</inkml:trace>
  <inkml:trace contextRef="#ctx0" brushRef="#br0" timeOffset="43593.74">6705 13318 0,'0'-14'0,"0"28"0,0-41 16,14 14 0,-1 13-16,13 0 0,93 0 31,-92 0-15,52 0-1,-66 0 1,-13-53-1,0 40 1,0-1-16,-26-38 31,26 65-15,0 0 0,0 106-1,0-53 1,0-39-16,0 12 0,13-25 15,-13 12-15,13-13 16</inkml:trace>
  <inkml:trace contextRef="#ctx0" brushRef="#br0" timeOffset="43978.74">7155 13225 0,'0'-13'0,"0"26"15,-13-26 1,-27 145 31,40-106-47,0-12 0,0-1 16,0 27-1,0-80 16,0 27-15,0-14-16,0-12 0,0 12 16,13-13-16,40-79 31,-13 199 0,-27-41-15,0-12-16,1 13 15,-1-14-15,0 0 0,0 14 16,1-27-16</inkml:trace>
  <inkml:trace contextRef="#ctx0" brushRef="#br0" timeOffset="44120.92">7063 13384 0,'0'0'0,"0"-27"15,13 14-15,0 13 16,13-13-16,-12 13 16,12 0-16,67-27 15</inkml:trace>
  <inkml:trace contextRef="#ctx0" brushRef="#br0" timeOffset="44333.46">7446 13238 0,'0'-13'16,"-40"-27"15,40 53-15,0 1 0,0-1-16,0 40 15,0-13 1,0-14-16,0 14 31</inkml:trace>
  <inkml:trace contextRef="#ctx0" brushRef="#br0" timeOffset="44632.95">7406 13357 0,'0'0'0,"14"-53"16,-1 40-16,0-13 0,0 12 15,40-12 16,-53 39-15,13 14-16,1-14 0,-14 13 16,79 67 15,-66-93-15,0 0-16,1 0 15,25-66 1,-39 39-16,0 1 15,0-54 1,0 28 0,-13 38-16,0 14 31</inkml:trace>
  <inkml:trace contextRef="#ctx0" brushRef="#br0" timeOffset="44881.86">7816 13212 0,'0'0'15,"14"53"48,-14-14-48,0-12-15,0-1 16,0-13-16,0 1 0,0-1 16,-14 0-1,14-26 1</inkml:trace>
  <inkml:trace contextRef="#ctx0" brushRef="#br0" timeOffset="45019.75">7816 13304 0,'0'0'15,"27"-119"1,-14 106-1,66-27 17,-65 54-32,-1 12 0,27 93 31,-27-53-15</inkml:trace>
  <inkml:trace contextRef="#ctx0" brushRef="#br0" timeOffset="45187.8">7856 13318 0,'0'-14'16,"0"28"-16,13-28 16,1 14-1,12 0-15,0 0 16,14-13-16</inkml:trace>
  <inkml:trace contextRef="#ctx0" brushRef="#br0" timeOffset="45645.77">8412 13318 0,'-14'0'0,"1"0"31,79 0 0,-39 0-31,-1-14 16,40 14 0</inkml:trace>
  <inkml:trace contextRef="#ctx0" brushRef="#br0" timeOffset="46148.93">8874 13251 0,'-26'-26'15,"52"52"-15,-65-65 0,52-1 32,53 0-17,-39 40-15,-1-13 0,67 53 31,-67-14-15,-13 1-16,-13-1 0,0 1 16,0 12-16,-26-12 0,13 12 15,-186 80 17,173-105-32,13-14 15,-1 0 16,226 0 1,-172 0-32,-1 0 15,-12 0-15,-1 0 0,1 0 16,-14 0 0</inkml:trace>
  <inkml:trace contextRef="#ctx0" brushRef="#br0" timeOffset="46844.93">9337 13198 0,'0'0'0,"0"-13"16,0 40 31,0 12-32,-13-12-15,13-1 16,-26 159 15,26-171-15,13-67 15,0 40-31,40-159 31,-40 132-15,0 0-16,67-92 31,-54 145-15,-12 14-16,-1-1 16,0 93-1,0 106 16,0-199-31,-13 1 0,14 13 16</inkml:trace>
  <inkml:trace contextRef="#ctx0" brushRef="#br0" timeOffset="47575.03">9483 13331 0,'-13'-13'0,"26"26"0,-26-40 0,26 27 47,66-13-16,-52 0-31,-14 13 16,0-13-16,0 13 0,1-14 15,38-25 16,-25 52 1,-27 0-32,0 0 15,13 159 17,0-145-32,-13-14 0,0 0 15,-13 0 16,-27-79 1,40 40-32,0-1 0,0-12 15,27-107 17,-27 120-32,13 13 15,0-1-15,1 14 16,-1 0-16,0 0 15,13 0-15,67 53 32,-80-40-32,-13 1 0,-13 25 31,-93 14 0,93-53-31,0 14 16,26-1 15,93 40 0,-93-40-15,-13 0-16,13 0 0,-13 1 16,0-1-16,-13 0 0,0 0 15,-14-13-15,14 13 0,-13-13 16,-54-13-1</inkml:trace>
  <inkml:trace contextRef="#ctx0" brushRef="#br0" timeOffset="48001.95">10025 13185 0,'0'0'16,"0"40"15,0-27-31,0 0 16,0 54-1,0-54-15,0 13 16,13 40 0,-13-39-1,0-14-15,-13 0 31,0-66-15,13 27 0,0-1-16,0-12 0,13-1 15,40-119 17,13 146-1,-13 159 0,-40-120-31,0 14 16,1 92 15</inkml:trace>
  <inkml:trace contextRef="#ctx0" brushRef="#br0" timeOffset="48589.91">10065 13318 0,'0'-14'16,"0"28"-16,39-54 47,28 27-32,-41 13-15,0-14 16,67-25 15,-80 39-31,-13-14 0,14 1 31,12 13 1,-26 13-32,0 14 0,0-14 15,13 119 16,-13-105-31,0-14 16,0 14-16,0-14 0,-13-26 47,0-27-31,13-106 15,26 1 0,-13 132-31,1-14 31,65 93 1,-53-39-32,-12-14 15,-54 66 16,-13-65-31,0-14 0,-158 0 16</inkml:trace>
  <inkml:trace contextRef="#ctx0" brushRef="#br0" timeOffset="50702.83">5965 12167 0,'0'53'15,"0"-106"-15,0 132 0,0-39 16,39 119 0,-39-120-1,14 67 1,-14-93-1,0 14-15</inkml:trace>
  <inkml:trace contextRef="#ctx0" brushRef="#br0" timeOffset="51315.74">5872 12154 0,'0'-13'0,"0"-1"0,13 14 31,1 0-15,12 0-16,120 0 16,-54 0-1,1 0-15,436-39 31,-370 39-31,515-27 16,-489 14 0,0 13-16,397-13 15,-383 13 1,713 0 15,-343 0 0,-503-14-31,-26 14 0,-1 0 16,-25 0-16,-1 0 0,-13 27 78,0-14-62,13 27 31,-13 0-32,0 52 1,13-52 0,-13-1-16,0 41 15,-13 131 16</inkml:trace>
  <inkml:trace contextRef="#ctx0" brushRef="#br0" timeOffset="51922">7658 11744 0,'0'-13'31,"-14"13"-15,1-14-16,-93 14 31,80 14-16,13-1-15,-14 0 16,14 0-16,13 0 0,-13 27 16,13-13-16,13-1 15,146 40 17,-120-66-17,41-26-15</inkml:trace>
  <inkml:trace contextRef="#ctx0" brushRef="#br0" timeOffset="52335.97">7816 11704 0,'0'0'0,"-13"0"16,13 13 15,0 1-15,0 12-16,13 27 15,-13-27 1,0 1-16,14-14 0,-14 13 16,0 14-1,13-27-15,-13-52 47,0-1-31,0 14-16,-13-160 31,13 120-15,0 40-16,53-40 31,26 119 0,-66-27-31,0 1 16,1-14-16</inkml:trace>
  <inkml:trace contextRef="#ctx0" brushRef="#br0" timeOffset="52491.97">7790 11823 0,'0'0'16,"-27"13"-1,41 1 1,39-14-1,-40 0-15,13 0 16,133 0 15</inkml:trace>
  <inkml:trace contextRef="#ctx0" brushRef="#br0" timeOffset="54081.05">8359 11823 0,'0'-13'0,"0"26"0,0-53 16,0 27-16,0 53 47,0-27-31,0 0-16,-14 14 15,1 65 1,13-65-1,0-1 1,-13-52 15,13 13-15,0-1-16,-13-52 16,13 27-16,26-133 31,-13 132-16,40-39 1,-39 79 0,-1 0-16,13 39 15,-26-12 1,13-1-16,-13 67 16,-13-40-1,-26-14 1,-67 27-1,79-66 1,1 14-16,13-14 0,52-40 31,-25 40-15,12-13-16,27 13 16,26 53-1,-66-40 1,40 66-1,-39-66 1</inkml:trace>
  <inkml:trace contextRef="#ctx0" brushRef="#br0" timeOffset="54447.58">8703 11757 0,'-14'-13'16,"28"26"-16,-28-39 0,1 26 0,13 26 31,0-13-15,0 0-16,53 120 31,-53-120-15,13 0-16,0 0 0,1-13 15,-1 0-15,40-26 32,-53 13-17,13-1-15,-13-12 0,0 13 16,0-67 0,0 67-1,0 0-15</inkml:trace>
  <inkml:trace contextRef="#ctx0" brushRef="#br0" timeOffset="54829.3">8927 11744 0,'0'0'0,"-13"-13"16,13-1-1,0 54 17,0-27-17,13 14-15,-13 26 16,14-14 0,-14-12-1,26-54 16,-26 14-15,0 0-16,53-53 31,-53 52-15,13 41 0,14 65 15,-14-65-16,13-1 1</inkml:trace>
  <inkml:trace contextRef="#ctx0" brushRef="#br0" timeOffset="55025.13">9232 11651 0,'-14'-39'16,"28"78"-16,-41-78 15,14 78 1,0-12 0,26 184 15,0-198-15,-13 14-16</inkml:trace>
  <inkml:trace contextRef="#ctx0" brushRef="#br0" timeOffset="55214.91">9152 11876 0,'-13'-26'0,"26"52"0,-39-52 16,26 12-16,0 1 0,13 13 16,0 0-16,53 0 31,-39 0-16,39 0 1</inkml:trace>
  <inkml:trace contextRef="#ctx0" brushRef="#br0" timeOffset="55363.2">9351 11797 0,'26'-40'47,"-52"80"-47,52-93 0,-26 79 31,0-13-16,13 67 1,0-54 0,-13 14-1</inkml:trace>
  <inkml:trace contextRef="#ctx0" brushRef="#br0" timeOffset="55517.16">9377 11612 0,'-13'-14'16,"0"-12"-16,39 66 0,-66-80 15,54 53 1</inkml:trace>
  <inkml:trace contextRef="#ctx0" brushRef="#br0" timeOffset="56281.56">9483 11770 0,'-13'0'32,"39"40"-1,-26-27-16,0 0-15,13 14 16,1-1 0,-14-26 15,0-13-15,0 0-16,0 0 15,39-54 1,-26 41-1,14-14 1,-14 27-16,0 53 31,-13-14-15,0-13-16,0 14 0,0-1 16,0-12-1,0-1-15,14 0 0,-1-13 31,-13-13-15,26-27 0,-13 27-1,1 0 17,-1 26-17,-13 0 1,13 14-1,0-27 1,53-14 15,-66 1-31,14 13 16,-1-13-16,13-14 16,-26-39 15,0 53-16,-53 79 17,53-39-32,0-14 15,80 66 17,-67-79-17</inkml:trace>
  <inkml:trace contextRef="#ctx0" brushRef="#br0" timeOffset="61414.78">6600 14058 0,'0'0'0,"-27"0"16,1-40 31,39 40-47,-13-13 0,13 0 0,14 0 15,65-40 1,-65 40 0,105 66 15,-132-27-16,0 14-15,-66 52 16,39-52 0,-12-14-16,-1 1 15,-119 52 17,146-66-32,0-13 0,66-13 46,132 0-14,-159 13-32,-12 0 15,38 26 17,-38-26-32,-1 0 15</inkml:trace>
  <inkml:trace contextRef="#ctx0" brushRef="#br0" timeOffset="61754.82">7049 14085 0,'0'0'0,"40"0"78,39 0-47,-65 0-31,-1-14 0,0 14 16</inkml:trace>
  <inkml:trace contextRef="#ctx0" brushRef="#br0" timeOffset="62452.84">7420 13979 0,'0'0'0,"-14"0"31,28 13-16,-14 0-15,0 0 0,13 1 16,-13 12-16,13-13 0,-13 14 16,13-1-16,1 27 15,-14-26 1,0-14-16,-27-40 62,27-12-62,-13 12 16,13-145 15,13 133-31,66-67 32,-52 93-32,79-1 31,-80 41-31,-13-1 15,-26 80 17,0-93-32,0 14 0,-1-14 15,1 0-15,0 0 0,0-13 16,-14 14 0,41-14-1,-1 0 1,66 26 15,-66-13-31,27 1 0,-14 52 47,-26-53-47,-92 27 31,52-27-31,-66-13 31,67-27-31</inkml:trace>
  <inkml:trace contextRef="#ctx0" brushRef="#br0" timeOffset="62839.01">7896 13979 0,'0'0'0,"0"13"47,0 80-16,0-54-31,13 54 31,0-67-31,27 1 32,13-67-1,-40 27-31,-13-14 0,13-26 16,-26-26-1,13 66 1,0 0-1,-13 13-15</inkml:trace>
  <inkml:trace contextRef="#ctx0" brushRef="#br0" timeOffset="63072.86">8253 14045 0,'0'-13'0,"0"26"15,0-40-15,-13 14 16,-1 0 0,14 26-1,0 0-15,0 1 0,0 12 16,27 93 0,-27-92-1,13-1-15,-13 0 0,0-12 16</inkml:trace>
  <inkml:trace contextRef="#ctx0" brushRef="#br0" timeOffset="63237.48">8266 13939 0,'0'-119'15,"0"93"1,0 12-16,0 173 0,0-331 0,0 199 31,0-14-15,13 13-16,-13-13 0</inkml:trace>
  <inkml:trace contextRef="#ctx0" brushRef="#br0" timeOffset="63454.83">8451 14005 0,'0'0'16,"0"-13"-1,0 26 1,0 0-16,13 93 31,-13-66-15,0-14-16,0 1 15,14 52 1</inkml:trace>
  <inkml:trace contextRef="#ctx0" brushRef="#br0" timeOffset="63927.68">8769 14164 0,'0'-13'16,"0"26"-16,0-53 16,-14 27-1,-12 0 1,13 13 0,0 0-16,-40 66 31,53-53-16,-14 14-15,14-14 0,0 13 16,14 14 0,-1-27-1,40-26 1,-40 0 0,40-80-1,-40 53-15,0 1 16,1-93-1,-14 65 1,0 28 0,0 25-16,0 1 0,0 0 15,0 106 1,0-67 0,13 159-1,0-145 1,-13 0-16</inkml:trace>
  <inkml:trace contextRef="#ctx0" brushRef="#br0" timeOffset="88104.13">8967 14997 0,'0'0'15,"0"-13"16,40 26 48,370-13-48,-278 0-31,503-26 31,105-41 0,-634 54-31,159-40 32,-199 40-1,-93 13 0,14 0-15</inkml:trace>
  <inkml:trace contextRef="#ctx0" brushRef="#br0" timeOffset="89609.72">11321 13370 0,'0'0'0,"13"40"47,1 238-31,-14-186-1,13 1-15,0 105 16,-13-105-16,13 13 16,40 264-1,-26-277 1,39 290 0,-40-290-1,27 237 1,-40-250-1,1-14-15,-14 0 0,0 0 16,0 238 0,-14-225-1,14 252 17,14-252-32,-1 1 0,0-14 15,80 265 16,-80-292-31,13 1 16,40 119 15,-66-146-31,0 13 16,0 1-16,0-14 0,0 13 16,-26 80 15,0-13 0,12-27 0,14-53-31,0 0 0,0 1 16,0-1 0,-13-13-1,40 0 79,12 0-94,-12 0 0,-1 0 16,14 13-16,13-13 15,304 13 1,198 0 31,-436-13-47,0 0 0,0 0 15,291 14 1,-357-14 0,0 0-1,-66 0 16,-13 0-31,-67-27 16,66 14 0,14-13-16</inkml:trace>
  <inkml:trace contextRef="#ctx0" brushRef="#br0" timeOffset="89934.91">13517 17536 0,'0'0'16,"-40"27"15,53-14-31,0 0 16,14-13-16,79 66 15,-67-53 1,-12 14-16,13-14 16,39 80-1,-79-67-15,-172 133 32,106-120-17,-159 54 1</inkml:trace>
  <inkml:trace contextRef="#ctx0" brushRef="#br0" timeOffset="90824.9">11639 15724 0,'0'0'0,"-14"0"16,41-13 0,118 0 15,-12 0-16,-41 13 1,411-14 0,-424 14-1,186 0 17,-239-13-32,14 0 15</inkml:trace>
  <inkml:trace contextRef="#ctx0" brushRef="#br0" timeOffset="91207.26">12617 15433 0,'-13'14'31,"26"-1"-15,67 0-1,-41 0 1,1-13-16,0 14 0,-1-1 16,120 26-1,-132-25 1,52 39 0,-79-27-1,0-13-15,-225 146 31,159-133-15</inkml:trace>
  <inkml:trace contextRef="#ctx0" brushRef="#br0" timeOffset="92077.41">11414 13370 0,'-13'0'16,"39"0"15,27 0-15,-13 0-16,13 0 15,13 0-15,489 0 32,-462 0-17,-14 0-15,-13 0 0,93 0 32,-146-13-17,-26 13 1,-66 0-1</inkml:trace>
  <inkml:trace contextRef="#ctx0" brushRef="#br0" timeOffset="92455.82">12498 13093 0,'-13'13'0,"26"-26"0,-13 26 31,14 0-15,38 0 0,-12 1-1,145 105 17,-158-93-17,-14 1-15,0 25 16,-224 134 15</inkml:trace>
  <inkml:trace contextRef="#ctx0" brushRef="#br0" timeOffset="103697.93">14059 9006 0,'40'-13'0,"-80"26"0,172-39 15,-79 26-15,13-13 16,212-1-1,-212 14-15,185 0 32,-52 0-1,-186 0-15,-53 0 30</inkml:trace>
  <inkml:trace contextRef="#ctx0" brushRef="#br0" timeOffset="105156.42">16717 8900 0,'0'-13'16,"0"26"-16,172-26 31,-106 13-31,1 0 0,303-26 47,-317 13-31,-40 13-16</inkml:trace>
  <inkml:trace contextRef="#ctx0" brushRef="#br0" timeOffset="105939.25">12406 9575 0,'0'0'31,"158"-13"0,160-14 1,-14 27-1,-291 0-16</inkml:trace>
  <inkml:trace contextRef="#ctx0" brushRef="#br0" timeOffset="107285.08">15434 9548 0,'80'0'47,"250"53"-16,-263-39-31,-15-14 0,1 13 16,80 13-1,-120-12 1,0-14 0,-13-14-1</inkml:trace>
  <inkml:trace contextRef="#ctx0" brushRef="#br0" timeOffset="107642.91">17339 9681 0,'40'0'31,"-14"13"-31,14-13 0,52 0 16,14 13-1,185 0 17,-278-13-17,-26 0 1</inkml:trace>
  <inkml:trace contextRef="#ctx0" brushRef="#br0" timeOffset="108413.83">13226 10302 0,'13'0'0,"-26"0"0,52 14 0,1-14 15,397-14 32,-371 14-47,13 0 0,-26 0 16,92 0-1,-131 0 1</inkml:trace>
  <inkml:trace contextRef="#ctx0" brushRef="#br0" timeOffset="108988.7">15659 10395 0,'80'0'16,"-41"0"0,14 0-16,0 0 15,0 0-15,13 0 0,185 0 32,-198 0-17,0 0-15,66 0 16,-106 0 15</inkml:trace>
  <inkml:trace contextRef="#ctx0" brushRef="#br0" timeOffset="109317.25">18066 10395 0,'0'0'0,"0"-13"0,40 13 31,-14 0-15,1 0-16,65 13 15,-65-13 1,13 0 0,-27 0-1,-26 0 16</inkml:trace>
  <inkml:trace contextRef="#ctx0" brushRef="#br0" timeOffset="109984.93">14601 11016 0,'0'0'0,"53"0"15,-13 0-15,13 0 16,13 0-16,172-13 16,-79 13-1,-80 0-15,119 0 31,-184 0-15,-28 0 0</inkml:trace>
  <inkml:trace contextRef="#ctx0" brushRef="#br0" timeOffset="110698.83">12829 11876 0,'0'0'0,"66"0"31,0 0-15,106 13 0,-40-13-1,93 0 1,-185 0 0,-14 0-16,1 0 15,-14 0-15,0 0 31</inkml:trace>
  <inkml:trace contextRef="#ctx0" brushRef="#br0" timeOffset="111254.71">15315 11929 0,'14'0'16,"105"0"15,-27 0-15,1 0-16,-40 0 15,119 0 17,-159 0-1</inkml:trace>
  <inkml:trace contextRef="#ctx0" brushRef="#br0" timeOffset="111816.07">16995 11929 0,'119'0'46,"27"0"-30,-94 0 0,107 0-1,-27 0 17,-145 0-17,0-13-15</inkml:trace>
  <inkml:trace contextRef="#ctx0" brushRef="#br0" timeOffset="118556.08">13517 13198 0,'-14'-13'0,"28"26"0,-41-39 15,27 0-15,-13-1 0,0 14 16,26 13 15,-13 26-31,13 1 0,-13-1 16,13 14-16,1 92 31,-28 0 0,14-118-31,0 12 16</inkml:trace>
  <inkml:trace contextRef="#ctx0" brushRef="#br0" timeOffset="118781.7">13424 13159 0,'0'0'0,"-26"-27"15,26 14-15,26-40 31,146 14 1,-132 25-32,52 14 0,-65 0 15,12 0-15,-12 14 16,-14-14-16</inkml:trace>
  <inkml:trace contextRef="#ctx0" brushRef="#br0" timeOffset="118936.91">13570 13265 0,'0'0'0,"0"13"15,13-13 17,132-13-1,-118 13-31,12-14 0,-12 14 0</inkml:trace>
  <inkml:trace contextRef="#ctx0" brushRef="#br0" timeOffset="119158.01">13913 13238 0,'14'93'78,"12"-40"-62,-26-27-16,27 40 16</inkml:trace>
  <inkml:trace contextRef="#ctx0" brushRef="#br0" timeOffset="119723.01">14099 13265 0,'0'-14'0,"0"1"15,0 53 32,13 79-15,-13-106-32,13 66 15,-13-65 32,27-107-16,-14 67-31,0-1 0,13 1 16,67-27 15,-14 132 0,-39 67-15</inkml:trace>
  <inkml:trace contextRef="#ctx0" brushRef="#br0" timeOffset="120602.8">14667 13278 0,'0'0'16,"0"-13"-1,14 13-15,12-14 16,67 1 0,-67 13-1,-13 0-15,40 0 31</inkml:trace>
  <inkml:trace contextRef="#ctx0" brushRef="#br0" timeOffset="121179.24">15474 13040 0,'13'-13'0,"-26"26"15,26-40-15,-13 14 0,-13-40 31,0 53-15,0 0-16,-106 40 31,79 0-15,27-14-16,-1-13 16,1 80-1,13-80-15,13 13 16,1-12-16,105 25 31,-93-39-31,67 27 31,-27 26 1,-66-27-32,0-13 15,-79 54 16,65-67-31,-12 0 16,-1 0-16,-92-40 31,66 0 1,53 27-32,0 0 15</inkml:trace>
  <inkml:trace contextRef="#ctx0" brushRef="#br0" timeOffset="121723.15">15752 13106 0,'13'0'16,"-13"-13"-16,-13 26 0,39-40 0,-26 14 15,0 0-15,0 0 0,0 0 16,-26-1 15,-27 107 1,40-67-32,-1 40 15,1-13 1,13-26-16,53 65 31,40-65 0,-80-27-31,0 0 0,0-13 16,1-1-16,-14 1 0,0 0 16,-14-53 15,14 13 0,80 13 0,26 53 1,-93-13-32,0 27 0,0-14 0,-13 14 15,13 105 16,-13-119-31,0 14 16,-26 39 0</inkml:trace>
  <inkml:trace contextRef="#ctx0" brushRef="#br0" timeOffset="123756.02">13702 15354 0,'0'0'0,"0"-13"0,-13 0 32,13 26-1,13 13-31,-13 1 0,13-1 15,27 146 17,-27-145-32,0 78 31,0-91-31</inkml:trace>
  <inkml:trace contextRef="#ctx0" brushRef="#br0" timeOffset="124145.65">13689 15552 0,'0'0'0,"0"-26"15,0 13-15,0-14 0,53 14 32,-27 13-32,119 0 31,-105 0-31,-13 0 15,12 0-15,-26 0 0,14-13 16,-1-27 15,-26 27-31,0 0 0,0-14 16,-26-26 15,26 40-31,13 119 47,14 79-16,-14-145-31,0-14 0,14 67 32</inkml:trace>
  <inkml:trace contextRef="#ctx0" brushRef="#br0" timeOffset="124730.8">14376 15473 0,'14'-26'16,"-14"12"-16,-14 54 0,28-93 16,-14 66 15,26 106 0,-26-92-31,0-1 16,13 1-16,-13 39 31,-13-106 0,-27-105 0,40 105-31,0 0 16,0 1-16,0-1 0,0 14 16,14-14-16,12 27 0,-13-14 15,120 41 17,-107 12-32,0-13 0,-12 14 15,-1 26 1,-40 26-1,-92 13 17,93-78-32,13-14 0,-14 13 31,80-13 0,-40 0-31,14 0 0,65 40 31,14 26 1,-79-66-32</inkml:trace>
  <inkml:trace contextRef="#ctx0" brushRef="#br0" timeOffset="124987.19">15038 15460 0,'-27'0'16,"54"0"-16,-133 0 31,185 13 0,93 0 0,-132-13-31,26 0 32,-79 0-17</inkml:trace>
  <inkml:trace contextRef="#ctx0" brushRef="#br0" timeOffset="125310.91">15725 15275 0,'-92'-27'31,"184"54"-31,-184-14 32,92 13-32,13 14 0,0-13 15,27 144 17,-40-144-32,0-1 15,0 40 1</inkml:trace>
  <inkml:trace contextRef="#ctx0" brushRef="#br0" timeOffset="125548.8">15950 15301 0,'0'-13'0,"0"26"15,0 14 17,0-1-32,0 106 31,0-79-15,0-40-16,0 1 0,0 12 15,-13-13-15</inkml:trace>
  <inkml:trace contextRef="#ctx0" brushRef="#br0" timeOffset="125909.92">15937 15314 0,'13'-26'16,"-26"52"-16,26-65 0,-13 26 0,27 26 31,92 145 0,-93-118-31,1-13 16,118 52 15,-118-79-31,-14 0 16,53-119 15,-66 92-31,0-12 15,-13-1-15,-1 0 16,-65-92 15,79 119-31,-13 13 16,13 79 15,0-65-31</inkml:trace>
  <inkml:trace contextRef="#ctx0" brushRef="#br0" timeOffset="127690.07">14522 17589 0,'13'0'0,"14"-13"31,-14 13-16,-13-13-15,0-14 16,-13 14 0,-1 0-16,1-1 15,0 14-15,-67 0 16,14 0 0,13 27-1,40-27-15,-26 53 16,25-40-1,28 80 1,12-67-16,0-13 16,107 80-1,-94-80 1,94 80 0,-120-67-1,0 53 1,-39-65-1,-93 25 1,39-39 0,-26 0-1,14-53 17,79 40-17,13 0-15,26-27 16</inkml:trace>
  <inkml:trace contextRef="#ctx0" brushRef="#br0" timeOffset="128060.23">14786 17761 0,'0'-13'16,"14"13"-16,-28 13 0,28-39 16,-1 12-16,-13 1 0,13-13 31,-13 105 0,0-53-15,0 1-16,0-1 15,0 14-15,0-14 0,0 1 16,0-1-16,0 40 16,0-39-1,13-27-15,0 13 16,67 0 0,-54-13-1,93 0 1</inkml:trace>
  <inkml:trace contextRef="#ctx0" brushRef="#br0" timeOffset="128510.06">15276 17735 0,'13'-14'0,"-26"28"0,39-41 16,-13 1 0,-13 12-1,-26 1 1,13 13 0,-1 0-16,-38 27 15,25-1 1,1 14-1,26-27 1,13-13-16,0 13 16,93 67-1,-80-67 1,1 0-16,-1 0 0,27 53 31,-53-26-15,-39-14-1,12-26 1,1 0-16,-1 0 16,-105-26-1,105 13 1,27 0-16</inkml:trace>
  <inkml:trace contextRef="#ctx0" brushRef="#br0" timeOffset="128780.89">15580 17774 0,'-13'13'0,"-1"-13"16,94-13 15,-54 13-16,1 0-15,12 0 16,94 0 0,-120 0-1,-40 0 17</inkml:trace>
  <inkml:trace contextRef="#ctx0" brushRef="#br0" timeOffset="129237.06">16175 17549 0,'0'0'0,"-13"0"31,13 14-15,13 52-1,-13-27 1,13 120 0,-13-119-1,14-1-15,52 107 16,39-106 15,-78-40-15,92-93 15,-66-158 0,-53 224-31,-80-79 31,67 93-31,-66-13 32,39 39-17</inkml:trace>
  <inkml:trace contextRef="#ctx0" brushRef="#br0" timeOffset="129678.91">16929 17602 0,'0'0'16,"0"-13"-16,0 0 0,0 0 15,-27-27 16,14 27-31,-13 13 0,13 0 16,-54 39 15,41-25-31,0 52 32,92 40-1,-40-80-31,14 0 0,92 67 15,-53-14 17,-145-65-1,27-14-15,-107-27-1,106 14 1,1 13-16</inkml:trace>
  <inkml:trace contextRef="#ctx0" brushRef="#br0" timeOffset="136416.87">16373 13238 0,'0'0'0,"40"0"78,92 0-47,-105 0-31,13-13 0,-14 13 16,119-27 15,-92 14 1,-66 13-17</inkml:trace>
  <inkml:trace contextRef="#ctx0" brushRef="#br0" timeOffset="136782.38">16664 13066 0,'0'0'15,"0"13"17,27 40-1,26 0 0,13 27 0,-66-67-31,0 13 0,-40 40 32,14-39-32,-14-1 0,0-12 15</inkml:trace>
  <inkml:trace contextRef="#ctx0" brushRef="#br0" timeOffset="143781.21">17590 12960 0,'0'0'0,"0"-52"16,0 38 0,0 1-16,0 0 0,0 119 62,13-67-46,-13 1-16,14 66 15,-1-53 1,-13-27-16,13-13 16</inkml:trace>
  <inkml:trace contextRef="#ctx0" brushRef="#br0" timeOffset="144219.04">17815 12868 0,'0'0'0,"0"-13"16,0 26-1,13 0-15,-13 0 16,0 1-16,0 12 0,0 0 15,13 107 1,-13-54 15,0-79 1,0-13-17,0-14-15,53-184 31,-26 184-15,-14-12-16,0 12 16,14 14-16,52 13 15,-66 26 1,1 1-16,38 65 16,-52-52-1,14 0-15,-1 39 16,-13-66-1,0 14-15,-13-14 0,-1 0 16</inkml:trace>
  <inkml:trace contextRef="#ctx0" brushRef="#br0" timeOffset="144953.74">17961 13013 0,'-14'-13'16,"28"26"-16,-41-39 0,27 13 0,-13 13 15,26-14 1,27 14 0,-27 0-16,13 0 15,107-13 1,-107 13 0,1-13-16,25 0 15,-38 13 1,-1 0-1,-13 53 17,0-27-17,0-13-15,0 53 16,0-39 0,0-14-16,0 0 15,0 14 1,-13-93 15,13 39-15,-14-198 15,41 173-15,-27 38-16,13 1 15,0 0-15,14 13 0,-14 0 16,93 40-1,-93-27 1,0 0-16,14 27 16,-14 26-1,-26-53 1,0 0-16,-67 53 31,54-52-15,65-14 15,14 0-15,-26 0-16,-1 13 15,14 13 1,-40-13-16,-79 14 31,26-14-15,-27-13-1,67 0-15</inkml:trace>
  <inkml:trace contextRef="#ctx0" brushRef="#br0" timeOffset="145375.57">18701 12828 0,'13'-13'0,"-26"26"0,26 0 31,-13 1-15,0 65-1,0-53 1,0 1-16,0 39 16,0-40-1,0-12-15,0 12 16,-13-92 15,13 53-15,0-27-16,0 14 15,13-14-15,54-92 16,-54 105 0,53 27-1,-53 14 1,27 118-1,-40-106 1,13 14-16,-13 92 31</inkml:trace>
  <inkml:trace contextRef="#ctx0" brushRef="#br0" timeOffset="145898.89">18688 12987 0,'0'0'0,"0"-27"0,66-39 31,-26 66-31,-14 0 16,14-13-16,0 13 0,12 0 16,120-13 15,-158 13-16,-14-13-15,0-1 32,0 41-1,0 39-15,13 53 15,0-79 0,-13-54-15,0 1-16,-13 0 15,13-66 1,0-146 15,0 198-15,132-26 15,-105 80-15,12 13-16,-39-14 15,0 14-15,0-14 0,-13 1 16,-132 39 0</inkml:trace>
  <inkml:trace contextRef="#ctx0" brushRef="#br0" timeOffset="147237.4">16889 15328 0,'-26'0'16,"52"0"-16,-65 0 0,12 0 31,146-14 0,0 14-15,291-39 15,-370 26-31,0 13 16,-14 0-16,-13 0 15,-26-14 1,-80 41 15</inkml:trace>
  <inkml:trace contextRef="#ctx0" brushRef="#br0" timeOffset="147970.23">17405 14825 0,'0'-13'0,"0"26"0,27-39 31,-27 52 0,0 172 0,0-145-31,13 27 0,13-14 16,-13 0-16,14 79 16,39 120 15,-53-93 0,-13-132-31,-13-1 16,13-12-16,0-14 15,0 40 17,0-80 30,13 14-62</inkml:trace>
  <inkml:trace contextRef="#ctx0" brushRef="#br0" timeOffset="148317.01">17537 16029 0,'0'0'16,"14"13"15,12-13-31,14 0 0,-1 0 16,266 0 15,-173-13-31,-93 13 16,67-27 15,-119 14-31,-27 0 15</inkml:trace>
  <inkml:trace contextRef="#ctx0" brushRef="#br0" timeOffset="149082.15">17551 15209 0,'0'0'0,"-27"0"31,93-14 0,-39 14-31,145-13 16,-120 13 0,94-13-1,-133 0 1,0 13-16,-13-14 15</inkml:trace>
  <inkml:trace contextRef="#ctx0" brushRef="#br0" timeOffset="149317.66">17921 15010 0,'0'0'0,"0"-13"16,-13 13-16,26-13 16,0 13-1,0 13-15,1 0 16,65 53 0,-53-52-1,-26 12-15,0 14 16,-79 26-1</inkml:trace>
  <inkml:trace contextRef="#ctx0" brushRef="#br0" timeOffset="149921.92">17379 14680 0,'13'-14'78,"0"14"-62,14-26-1,-1 26 1,14 0-16,92-13 15,-13 0 1,66 13 0,-132-14-1,-13 14-15,13 0 16,-27 0 0,-39 0-1,13-13-15,-27 13 0</inkml:trace>
  <inkml:trace contextRef="#ctx0" brushRef="#br0" timeOffset="150187.74">17947 14455 0,'0'0'15,"-13"0"-15,66 26 32,-27-13-17,1 1-15,65 52 16,-65-40 0,-1 1-16,-39 52 15,-13-52 1,-27-1-16,-93 14 0</inkml:trace>
  <inkml:trace contextRef="#ctx0" brushRef="#br0" timeOffset="153207.03">18476 14323 0,'0'0'0,"-13"0"16,0-27 15,26-13 0,0 1-31,14 26 16,-14-1-16,13 1 0,41-13 31,25 118 0,-92-65-31,0 12 0,-13-12 16,0 12-16,-106 94 31,92-120-31,-105 40 31,106-53-31,12 0 0,41-80 47,39 41-31,-26 39-16,-14 0 16,80 39 15,-93-12-31,0-14 0,0 0 15,27 14 1</inkml:trace>
  <inkml:trace contextRef="#ctx0" brushRef="#br0" timeOffset="153513">18847 14309 0,'0'-26'16,"0"52"-16,0-118 31,-27 184 16,27 14-16,13-79-31,14-1 0,-14-13 16,40 14 15,-40-27-31,0 26 31,-65 27-15</inkml:trace>
  <inkml:trace contextRef="#ctx0" brushRef="#br0" timeOffset="153975.03">18807 14323 0,'26'-14'0,"-52"28"0,79-41 16,-27 14-16,1 0 0,12-1 16,-12 1-16,-1 13 15,93-26 16,-105 26-31,-1 0 16,-26 39 31,-27 80-16,27-92-31,26 79 31,66-40 1,-65-66-32,12 0 0,-13-13 15,0 13-15,1-14 0,25-144 47,-118 52-16,39 93-31,14 13 16,-1 0 0</inkml:trace>
  <inkml:trace contextRef="#ctx0" brushRef="#br0" timeOffset="154319.99">19574 14455 0,'0'0'0,"13"0"31,1 26 16,-67 107-16</inkml:trace>
  <inkml:trace contextRef="#ctx0" brushRef="#br0" timeOffset="154743.64">19720 14336 0,'-14'-13'0,"14"-14"16,14 67-16,-28-93 0,14 40 15,0-1-15,14 1 0,12 13 16,119 13 15,-105 1-31,-13 12 16,-14 1-16,0 78 31,-145-12-15,92-80-1,27 0-15,-27-13 16,80-26 15,-27 13-15,66 13 15,-52 13-31,-14-13 0,67 40 31</inkml:trace>
  <inkml:trace contextRef="#ctx0" brushRef="#br0" timeOffset="155067.57">20222 14323 0,'0'-27'0,"0"54"0,0-80 16,0 26-16,-13-12 15,0 91 32,13 67-16,13-92-31,-13-14 0,13 0 16,14 27 0,25-14 15,-25-12 0,-27-1-31,-13-13 0,-1 13 16,1 0-16,0-13 0,-13 0 15</inkml:trace>
  <inkml:trace contextRef="#ctx0" brushRef="#br0" timeOffset="155224.01">20222 14296 0,'0'0'0,"40"-79"16,39-1 15,27 80 0,-93 14-31,40-1 16</inkml:trace>
  <inkml:trace contextRef="#ctx0" brushRef="#br0" timeOffset="155874.76">20672 14204 0,'0'-14'0,"0"28"0,-13-41 47,-27 67-15,40-27-32,-13 13 0,-1 1 15,1-1-15,0 67 31,13-80-31,0 27 16,13-27-16,0 0 16,54 0 15,-54-26-31,-13 0 16,13 13-1,-13-13-15,13 13 172,27 0-141,-40-13-31,13 13 16,40-67 15,-53 54-31,13 0 0,-13-27 16,0 27-16,-13-13 15,-93-54 17,67 80-32,12 0 0,-26 14 15,14-1-15</inkml:trace>
  <inkml:trace contextRef="#ctx0" brushRef="#br0" timeOffset="158373.21">18490 15156 0,'0'0'0,"-27"-40"16,14 14-16,13-1 15,0 14-15,0-14 0,0 14 16,0 0-16,0 0 0,13 39 47,0 27-32,1-13-15,12 132 32,-13-93-17</inkml:trace>
  <inkml:trace contextRef="#ctx0" brushRef="#br0" timeOffset="158618.65">18648 15103 0,'0'0'0,"13"-40"15,-13 14-15,14 12 0,12 28 47,27 158-16,-53-146-31,27 93 16,-14-92 15</inkml:trace>
  <inkml:trace contextRef="#ctx0" brushRef="#br0" timeOffset="158937.07">18781 15328 0,'0'0'15,"-14"-27"-15,14-52 31,14 52-31,-1 14 16,93-27 0,-80 40-1,40-13 1,-53 13 0,-13-13 15,-13-53 0,13 53-31,0-1 31,13 28-31,-13-1 0,0 13 16,40 133 15,-27-119-31,-13-14 0,13 1 16,1-14-16,-1 0 0</inkml:trace>
  <inkml:trace contextRef="#ctx0" brushRef="#br0" timeOffset="159300.88">19230 15063 0,'13'-26'0,"-26"52"0,26-66 15,-13 54 1,0 65-1,14-39 1,-14-14-16,13 54 16,-13-41-1,0 1 32,0-80-47,0 27 0,0-13 16,0-14-16,0 0 15,13-13-15,40-105 32,-27 131-32,-12 14 0,12 13 15,40 145 1,-26 41 15,-27-173-15</inkml:trace>
  <inkml:trace contextRef="#ctx0" brushRef="#br0" timeOffset="159624.65">19296 15195 0,'0'0'0,"-26"-26"31,39 13-31,0 13 0,67-14 16,-41 1-1,107 0 1,-120 0 0,40-14-1,-66-39 17,0 53-17,0 0 1,14 26-1,-1 66 1,-13-39 0,0-14-16,13 1 15,-13-1-15</inkml:trace>
  <inkml:trace contextRef="#ctx0" brushRef="#br0" timeOffset="160034.74">18556 15936 0,'0'0'0,"-14"-13"16,14 0-1,14 13 1,-1 39 0,0-26-1,-13 14-15,13-1 16,14 107 15,-14-107-31</inkml:trace>
  <inkml:trace contextRef="#ctx0" brushRef="#br0" timeOffset="160436.96">18873 15896 0,'0'0'0,"0"14"31,0-1-16,0 0-15,0 0 0,0 14 16,0 52 0,0-53-1,0 27 1,13-79 15,1-1-15,-14 1-16,13 0 15,93-199 17,-93 198-32,13 1 0,-13 26 15,40 39 1,-39-12 0,-1 13-16,0-1 15,27 120 1</inkml:trace>
  <inkml:trace contextRef="#ctx0" brushRef="#br0" timeOffset="161132.93">18913 16015 0,'0'-13'15,"0"26"-15,0-39 0,13 13 16,159-40 15,-132 40-31,52-14 16,-79 27-1,14-13-15,-14 13 0,14 0 32,-14 0-17,-13 13-15,13 27 16,-13-27-16,13 13 15,14 80 1,-14-93 0,-13 1-16,0-1 0,0 0 15,0-79 17,0 53-17,0-27-15,0 14 16,0-93-1,13 92-15,0 14 16,27-14 0,-14 27-16,-12 0 15,78 40 1,-65-27 0,-1 27-1,-26-27 1,-13 1-1,-40-1 1,53 0 0,-13-13-1,26 0 1,40 13 0,-27 0-16,27 67 31,-53-67-16,0 13-15,-13-12 0,-79 25 32,78-52-32,-12 0 15,-1-40 1</inkml:trace>
  <inkml:trace contextRef="#ctx0" brushRef="#br0" timeOffset="161506.03">19746 15804 0,'13'0'0,"-26"0"0,39 0 16,-26 13-16,0 40 31,0-40-15,0 0-16,27 93 31,-14-66-15,-13-27-16,0 0 15,0-52 17,0 25-17,0-12-15,53-146 32,-40 145-32,0 1 15,14 0-15,13-1 16,-1 54-1,-12 25 1,-1 28 0,14 79 15</inkml:trace>
  <inkml:trace contextRef="#ctx0" brushRef="#br0" timeOffset="161637.12">19944 15936 0,'0'0'15,"-39"-40"-15,39 27 0,0 0 16,53-14 0,185 27 15,-199 14-31</inkml:trace>
  <inkml:trace contextRef="#ctx0" brushRef="#br0" timeOffset="165689.74">17405 17668 0,'0'0'0,"-40"0"31,14 0 1,92 0 30,212-39-31,-199 25-31,-13 1 16,0 13-16,-13-13 0,-13 13 16,39-13 15,-92 13-31,0 0 16,-53 0 15,53 0-31</inkml:trace>
  <inkml:trace contextRef="#ctx0" brushRef="#br0" timeOffset="166348.89">17894 17285 0,'0'0'0,"-13"-13"16,13-1-1,13 28 17,-13-1-32,14 0 0,-1 14 15,0-1-15,0 14 0,27 132 31,-14-27-15,-12-66-16,12 265 31,-13-132 1,-13-186-32,0-12 0,0-1 15,0 26 16,14-39-31,65-26 47,-13 26-31,-13-13-16,264 0 31,-184-1-15,-80 14-16,-1 0 0,-25-13 15,-1-27 17</inkml:trace>
  <inkml:trace contextRef="#ctx0" brushRef="#br0" timeOffset="166780.16">17961 17285 0,'0'0'0,"-14"0"16,28 0 31,12 0-32,40 0-15,-26-13 16,251 13 15,-225 0-31,-13-14 16,-14 14-16,41 0 31,-93 0-15,-14-13-16</inkml:trace>
  <inkml:trace contextRef="#ctx0" brushRef="#br0" timeOffset="167531.07">18913 16928 0,'0'0'15,"0"-13"1,13 39 31,40 159-16,-40-145-31,0-14 0,27 107 47,-27-133-47</inkml:trace>
  <inkml:trace contextRef="#ctx0" brushRef="#br0" timeOffset="168157.74">19243 16967 0,'0'53'47,"27"66"-16,-14-92-31,0 65 31,1-78-15,-14-28 0,0-12-16,-27-106 46,27-53-14,13 158-32,1 1 0,25-1 15,-26 27-15,14 0 16,65 53 15,-92-40-31,0 1 0,0 12 16,-26 53-1,13-65 1,0 12 15,65-26-15,-38 0 0,12 0-16,1 13 15,65 53 16,-118 14 1,-1-67-32,-12-13 0,-1 13 0,-119-13 47,146-13-47</inkml:trace>
  <inkml:trace contextRef="#ctx0" brushRef="#br0" timeOffset="168588.13">19720 17007 0,'13'0'15,"-26"0"-15,13 13 47,0 54-31,13-41-1,-13-13-15,13 40 16,0-40-16,27 40 16,-14-40-1,-12 1-15,12-14 0,-13 0 16,53-80 0,-52 54-1,12-93 1,-13 106-1,-13-14-15,0 14 16,-13 53 0,0-14-1,26 53 1,0-65 0,67 25-1,-67-39 1,0 0-16</inkml:trace>
  <inkml:trace contextRef="#ctx0" brushRef="#br0" timeOffset="168737.35">20182 17087 0,'14'-27'15,"-28"54"-15,28-67 16,-14 27-16,0-1 16,0 54 15,13 0-16,-13 52 17</inkml:trace>
  <inkml:trace contextRef="#ctx0" brushRef="#br0" timeOffset="168879.78">20222 16888 0,'0'0'0,"0"-26"16,0-1-16,0 14 0,-13-13 31,13 39-15</inkml:trace>
  <inkml:trace contextRef="#ctx0" brushRef="#br0" timeOffset="169706.9">20407 16928 0,'0'0'16,"53"0"-1,-40 13 1,14 53 15,-27-53-15,0 14-16,0-14 0,13 14 15,-13-14-15,13 13 16,14 27 0,-14-53-1,0 0 1,0 0-16,-13-13 16,27-14-1,-14 14 1,-13 0 15,0 26 0,0 27 1,0-27-32,13 14 31,1-27-16,12 0 1,27-27 0,-40 27-16,0-13 15,1-27 1,-14 27 0,0-13-16,0 12 0,-14-12 15,14 13-15,-53-40 47,40 66-47,13 0 0,-13 14 0,13-14 16,-13 13-16,13-12 15,0 12-15,0 14 16,0-27-16,13-13 0,80-27 47,-1-158-16,-92 146-31,0-1 16,-13-119 15,0 159-31,13 13 16,0 14-16,0-1 15,79 265 16,-39-198-15</inkml:trace>
  <inkml:trace contextRef="#ctx0" brushRef="#br0" timeOffset="170706.28">19296 18131 0,'0'-13'16,"0"0"0,66-67 15,-39 67-16,-1 13-15,-12 0 16,12 0-16,-13 0 0,-13 13 16,-13 93 15,-13-79-31,12-1 0,-12 1 16,-14 12-16,14-26 15,-40 1 16,52-14-31,41-27 32,52 1-1,-66 26-31,1 13 0,-1 0 16,0-13-16,27 53 31,-14-40-31,-13 1 0,1-14 15,25 13-15</inkml:trace>
  <inkml:trace contextRef="#ctx0" brushRef="#br0" timeOffset="171427.19">19627 18224 0,'0'0'0,"-13"-80"31,0 54-31,13 13 0,-14 0 16,14-1-16,0 1 15,14 53 17,-14-27-32,0 0 15,52 93 17,-38-93-32,-1-13 15,40 53 16,-40-40-31,-13 1 0,0-1 16,-26 40 15,12-53-31,1 0 16,0 0-16,0-27 16,26-65-1,-13 65 1,13-12-16,27-28 15,-14 41 1,1-14-16,92-79 31,-53 119-15,-66 14 0,0 38 15,0-38-31,0-1 15,0 0-15,0 40 16,0-40 0,26 67-1,27-14 17,-40-66-17,1 0-15,-1 0 16,13 0-16,-12-14 0,52-12 15,-53 13 1,0-14-16,0 14 16,1 0-16,-14-14 0,0 14 15,-80-53 1,54 53 0,-1 13-16,1 0 0,13 0 15,-14 26 1</inkml:trace>
  <inkml:trace contextRef="#ctx0" brushRef="#br0" timeOffset="172057.87">20817 18131 0,'-13'13'0,"13"1"15,-26 91 17,12-78-17,1-1-15,0 41 16</inkml:trace>
  <inkml:trace contextRef="#ctx0" brushRef="#br0" timeOffset="172485.05">21069 18025 0,'0'0'0,"39"-39"16,-26 26 0,1-1-16,39 14 31,-40 14-15,-13-1-16,0 13 15,-13-13-15,-54 93 31,54-93-15,0 1-16,0-14 0,0 0 16,-1 0-1,80-27 17,-52 27-17,39 40 1,-40-27-16,-13 0 15,26 27 1,-26-27 0,14 0-16</inkml:trace>
  <inkml:trace contextRef="#ctx0" brushRef="#br0" timeOffset="172859.67">21412 18025 0,'0'-39'0,"0"78"0,-13-105 16,13 0 0,13 132 15,1-39-15,-1 12-16,53 67 15,-26-40 1,-27-39-16,0-14 15,-13 27 1,-13-40 0,0 0-16,-14 0 0,14-14 15,0 1-15,-14-26 16,27 12-16,0-13 0,66-92 31,-52 93-15,12 12-16,54-13 31,-54 67-15,-13-27-16,0 13 0</inkml:trace>
  <inkml:trace contextRef="#ctx0" brushRef="#br0" timeOffset="173190.96">21849 18039 0,'0'-14'31,"-13"14"-15,-40 27 15,40 13-15,13-14-16,-14 0 16,28 54-1,-1-54-15,0-13 16,66 14-1,-52-27-15,-1-13 16,107-106 15,-133 79-31,0 0 16,-27 14-16,-13-14 0,1 14 16,-94-1-1,54 27-15</inkml:trace>
  <inkml:trace contextRef="#ctx0" brushRef="#br0" timeOffset="192950.98">13702 13913 0,'0'0'0,"-13"0"0,13-14 16,-14-12 15,14 79 16,0 92-16,-26-26 1,13-92-17,13-14-15,0-53 32,0-13-17,13 14-15,27-186 31,26 66 1,-40 159-32,-13 0 15,120 225 17,-120-172-32,0-13 15,0-1-15,-13 14 0,14-26 16,-14 39-1,13-53-15,-13 0 0</inkml:trace>
  <inkml:trace contextRef="#ctx0" brushRef="#br0" timeOffset="193118">13768 14032 0,'26'0'16,"-52"0"-16,-27-27 31,66 27-31,14 0 0,-1-13 16,80 0-1</inkml:trace>
  <inkml:trace contextRef="#ctx0" brushRef="#br0" timeOffset="193490.39">14112 13939 0,'-13'0'0,"-1"-13"16,-12 13-16,13-13 16,-14 13 15,40 0-31,1 0 0,-1 0 16,132 13 15,1 13 0,-133-12-31,-13-1 0,-13 26 16,-80 54 15,67-67-31,-53 54 31,65-67-31,14 0 0,0 0 16,80 27 15,-54-40-31,1 0 0,-1-13 16,27-27-1</inkml:trace>
  <inkml:trace contextRef="#ctx0" brushRef="#br0" timeOffset="193647.69">14284 14111 0,'-40'0'31,"27"0"-31,0 0 0,79 0 0,-93 13 47,173-13-15,-120-13-32</inkml:trace>
  <inkml:trace contextRef="#ctx0" brushRef="#br0" timeOffset="193827.87">14575 14058 0,'0'0'0,"66"0"31,-53-13-31,14 13 0</inkml:trace>
  <inkml:trace contextRef="#ctx0" brushRef="#br0" timeOffset="194247.61">15091 13873 0,'-14'-13'15,"28"26"-15,-41-40 0,27 14 16,-13 13-16,0 0 16,-27 27 15,-13 26 0,66 0 0,120 26 1,-54-13-1,-145 0 0,39-53-31,-92-13 31,93 0-31,13-13 0</inkml:trace>
  <inkml:trace contextRef="#ctx0" brushRef="#br0" timeOffset="194689.15">15329 13860 0,'0'0'15,"0"-14"17,0 28-1,-27 39 0,27 66 0,0-106-31,13 0 16,40 14 15,-39-27-31,-1 0 0,0-14 16,0 1-16,0 13 15,27-66 17,-27 40-1,1 26-31,-14 13 0,13 0 16,40 80 15,-53-27-31</inkml:trace>
  <inkml:trace contextRef="#ctx0" brushRef="#br0" timeOffset="197810.05">14257 16029 0,'0'0'0,"-13"0"0,13 39 94,0 14-78,0-13-1,-13-27 17,13-26 15,0 0-16,13 13 438,-13-14-329,13-12-93,-13 13-31,14-1 15,-14 28-15,-40 118 15,27-92-16,13-14-15,-14 14 16,14-14-16,-13 1 0,13-14 16,0 0-16,0 0 31,0-26-15,13-13-16,-13-1 0,14-13 15,25-79 1,-25 80-16,-1 12 15,53-78 1,-53 91 0,0 14-16,67 93 31,-67-53-15,0-14-16,0 14 0,1-1 15,-1-12-15,0 79 16</inkml:trace>
  <inkml:trace contextRef="#ctx0" brushRef="#br0" timeOffset="198430.97">14297 16187 0,'0'0'0,"53"0"31,0-13-15,-27 13-16,1-13 16,65 0-1,-65-1-15,-1 1 16,27-13 0,-26-1-1,-14-26 1,0 67 15,-13 12-31,0 67 31,26 39 1,-26-119-32,14-13 15,52-53 16,-53 40-15,0-14-16,0 1 0,-13 13 0,40-27 31,-27 40-15,1 40 0,-14-1-1,13-25-15,-13 12 0,13-13 16,80 1 15,-67-28-31,-13-12 16,27-146 15,-40 146-31,-13-1 16,0 14-16,-1 0 15,-52 26 1,53 0-16</inkml:trace>
  <inkml:trace contextRef="#ctx0" brushRef="#br0" timeOffset="198783.15">15448 16068 0,'0'0'0,"0"-13"0,-53-40 31,26 53-31,14-13 16,0 13-16,-53 26 31,66-12-15,0-1-16,13 26 15,80 28 1,-80-41-1,13-13-15,14 40 16,-40-26 0,-13-14-16,-14 0 15,-145-13 17,146-13-32,-1 0 15</inkml:trace>
  <inkml:trace contextRef="#ctx0" brushRef="#br0" timeOffset="198986.91">15620 16148 0,'0'0'16,"13"0"-16,0 0 15,0 0-15,27 0 31,53 0 1,-67 0-32,-13 0 15</inkml:trace>
  <inkml:trace contextRef="#ctx0" brushRef="#br0" timeOffset="200019.05">16030 16002 0,'0'-13'16,"0"26"15,0 0-31,0 80 32,-27 26-1,27-93-31,0-12 31,0-28-15,0 1-16,13-27 15,1 14-15,-14 0 16,92-173 15,-79 173-31,14-1 16,-14 14-16,27 66 31,26 132 0,-53-145-31,0-1 16,40 54 0</inkml:trace>
  <inkml:trace contextRef="#ctx0" brushRef="#br0" timeOffset="200179.8">16228 16095 0,'-26'-14'15,"52"28"-15,-66-41 0,27 14 0,53 13 47,79 0-31</inkml:trace>
  <inkml:trace contextRef="#ctx0" brushRef="#br0" timeOffset="200566.18">16545 15936 0,'0'0'0,"-13"-13"16,-13 0-16,12-1 0,1 1 15,-13 0 1,52 132 15,14 106 0,-27-186-31,-13-25 16,13 12-16,-13-13 16,-13-66 15,26-79 0,1 119-31,-1 0 16,106 39 15,-93-13-31,-12 14 0,-1-14 16,-79 66 15,26-79-31,-92-26 15</inkml:trace>
  <inkml:trace contextRef="#ctx0" brushRef="#br0" timeOffset="204376.66">14628 18515 0,'0'-13'46,"0"-1"-30,13 14 15,27 53 16,-1 0-31,-26-26-16,14-1 0,-14 0 15,80 67 17,-80-80-32,0-13 15</inkml:trace>
  <inkml:trace contextRef="#ctx0" brushRef="#br0" timeOffset="204653.07">14945 18488 0,'0'0'0,"0"-13"15,0 0-15,0 0 47,-13 52-31,13-25-16,-13-1 15,-1 40-15,1-27 16,-27 120 15,27-133-31,13 0 0,0 0 16,0 0 0</inkml:trace>
  <inkml:trace contextRef="#ctx0" brushRef="#br0" timeOffset="205060.12">15051 18541 0,'0'0'0,"0"-13"15,13 13 1,-13 66 31,-13-26-32,13-27-15,0 13 0,-13 80 47,-1-119-15,54-106-1,26-93 0,0 226 0,0 158 1,-52-133-32,-1-12 15,27 65 1</inkml:trace>
  <inkml:trace contextRef="#ctx0" brushRef="#br0" timeOffset="205217.07">15104 18607 0,'0'0'0,"132"0"46,0-13-30</inkml:trace>
  <inkml:trace contextRef="#ctx0" brushRef="#br0" timeOffset="205563.02">15553 18568 0,'0'13'0,"0"-26"16,-13 26-16,13 0 0,80-26 31,52-27 1,-119 40-32,0 0 15</inkml:trace>
  <inkml:trace contextRef="#ctx0" brushRef="#br0" timeOffset="206494.76">16069 18462 0,'-26'-13'16,"52"26"-16,-52-53 15,26 27-15,0 39 32,0 1-17,0-1-15,0 146 32,0-145-17,0-1-15,0-13 0,0 1 16,26-107 31,-26 67-47,0-14 0,13 13 15,-13-12-15,14-1 16,52-66 0,-53 106-1,66 53 16,-65-26-31,12 12 0,-13-12 16,40 131 15</inkml:trace>
  <inkml:trace contextRef="#ctx0" brushRef="#br0" timeOffset="207141.85">16122 18607 0,'0'0'0,"-26"-39"16,65-14-1,14 40 1,-13-1-16,-14 14 16,133-13-1,-132 13 1,52-13 15,-66-40 0,-13 40-31,0 0 16,27 118 15,-14-78-15,0 79-1,-13-93 1,13 13-16,1-26 31,-14-13-15,13-13-16,0 12 0,66-78 31,-65 79-15,38 39-1,-38-13 1,25 80 0,-25-67-1,25 14 1,-26-40 0,1-13-16,12-40 15,-26 0 1,0 13-16,0 14 15,-40-106 1,27 118 0,0 1-16,-27 13 15,27 13-15,-13 27 32</inkml:trace>
  <inkml:trace contextRef="#ctx0" brushRef="#br0" timeOffset="207422.72">17074 18422 0,'27'0'16,"-54"0"-16,94-92 47,-67 78-47,0 1 15,13 53 1,0-27-1,-13 14-15,0-1 16,13 0-16,14 27 16,39 40-1,-40-80 1,-13 0-16,-65 14 16,-1-27-1,-27 0-15,-25 13 0</inkml:trace>
  <inkml:trace contextRef="#ctx0" brushRef="#br0" timeOffset="-201120.99">23515 17258 0,'0'0'0,"-13"-13"15,0 0 1,-14 0-16,14 0 0,0-14 31,0 80 1,13-27-32,0-12 15,-13 39 1,-1-40-1,14-13 17,0-13-32,0-1 15,14-65 1,-1 53-16,-13-14 16,66-159 15,-53 186-31,0 0 15,1 13-15,-1 13 16,13 120 15,-26-81-15,0-38-16,0 12 16,13 14-1,-13-40 16,27-106 1,-14 80-32,0-14 15,106-79 17,-105 132-17,-14 13-15,53 133 31,-40-132-15,-13-1-16,13 14 0,-13-27 16,13 40-1,0-27-15</inkml:trace>
  <inkml:trace contextRef="#ctx0" brushRef="#br0" timeOffset="-200900.07">23978 17007 0,'0'0'0,"0"-40"16,0 27-16,0 0 15,27 79 17,-14-39-17,-13-1-15,26 186 31,-26-186-15,0-13-16,14 1 0,-14-1 16</inkml:trace>
  <inkml:trace contextRef="#ctx0" brushRef="#br0" timeOffset="-200619.79">24163 17060 0,'14'-13'0,"-14"0"15,-14 39-15,41-66 0,-67 80 32,-92 79-1,119-106-15,-1 1-1,28-1-15,65 0 31,67 53 1,-120-53-32,0 1 0,27 12 31</inkml:trace>
  <inkml:trace contextRef="#ctx0" brushRef="#br0" timeOffset="-200263.72">24507 17020 0,'0'0'16,"-13"-13"-16,0-13 31,26 26-31,0 0 0,146 26 47,-53-26-16,-159-40 1,-66 27-1,92 26-31,14 120 31,93 131-15</inkml:trace>
  <inkml:trace contextRef="#ctx0" brushRef="#br0" timeOffset="-199681.42">23820 17801 0,'0'0'0,"0"-27"15,0 1-15,0-40 32,0 105-17,13-12 1,0 145 15,53-67-15,-53-91-1,53-28 1,14-131 31,-54-67-16,-26 186-31,0 13 0,-13-1 0,0 1 16,-14 13-1</inkml:trace>
  <inkml:trace contextRef="#ctx0" brushRef="#br0" timeOffset="-199369.21">24322 17668 0,'0'0'0,"13"-13"0,1-27 31,-81 14 0,54 26-31,13 13 16,27 120 15,-1-107-31,1 14 0,-1-1 16,67 107 15,-331-93 0,171-53-31</inkml:trace>
  <inkml:trace contextRef="#ctx0" brushRef="#br0" timeOffset="-198349.15">25089 17523 0,'0'-13'31,"13"13"16,133-14-16,-106 14-31,-1 0 0,1 0 16,0 0-16,52 0 31,-105 0 1</inkml:trace>
  <inkml:trace contextRef="#ctx0" brushRef="#br0" timeOffset="-197883.88">25473 17258 0,'0'0'16,"66"40"31,106 66-16,-146-93-31,1 14 0,-14-1 16,-26 53-1,-27-39 1,-132 39 15</inkml:trace>
  <inkml:trace contextRef="#ctx0" brushRef="#br0" timeOffset="-197539.64">25989 16941 0,'13'-26'31,"26"65"1,-12 107-1,-27-120-31,-13 14 0,-1-14 15,1 67 1</inkml:trace>
  <inkml:trace contextRef="#ctx0" brushRef="#br0" timeOffset="-196869.77">26319 17047 0,'0'0'0,"-26"0"31,26 13-31,0 0 0,0 1 16,0-1-16,13 13 0,0-13 15,0 80 16,-13-80-31,14 40 32,-14-66-1,-14 0-31,14-1 0,0-12 16,-13-106 15,13 105-31,53-198 47,-40 212-47,1 0 0,12 13 15,80 53 17,-80 53-1,-39-53-31,0-27 15,0-13-15,-54 40 16,41-40 15,39-13-15,0 0-16,1 0 16,12 0-16,14 0 0,-14 14 15,93 12 1,-105-13-1,-41 27 1,-118-14 15,52-26-15</inkml:trace>
  <inkml:trace contextRef="#ctx0" brushRef="#br0" timeOffset="-196425.47">26822 17034 0,'0'-14'15,"0"28"-15,-13-28 0,13 1 16,0 26-1,0 1-15,0-1 0,0 0 16,0 40 0,13-27-1,26 27 1,-25-53 0,-1 14-16,13-1 15,67-40 1,-80 14-1,0 0-15,1-14 16,-14-118 0,0 118-1,0 14-15,-14-13 16,-12 132 15,26-80-15,40 67-1</inkml:trace>
  <inkml:trace contextRef="#ctx0" brushRef="#br0" timeOffset="-196243.91">27311 17034 0,'0'0'16,"-13"26"-1,13 1 1,-13 65 0,26-79-1,13 27-15</inkml:trace>
  <inkml:trace contextRef="#ctx0" brushRef="#br0" timeOffset="-196086.77">27404 16862 0,'0'0'16,"-40"-119"-1,27 105-15,13 14 32,13 40-17</inkml:trace>
  <inkml:trace contextRef="#ctx0" brushRef="#br0" timeOffset="-195247.52">26227 17801 0,'0'-27'16,"0"54"-16,-14-93 31,14 79-15,0 0-16,-13 13 0,13 1 15,-26 198 17,26-199-17,13 1-15,0-14 0</inkml:trace>
  <inkml:trace contextRef="#ctx0" brushRef="#br0" timeOffset="-194606.95">26518 17787 0,'0'-39'0,"0"78"0,-27-118 31,14 92-31,-14 14 16,14 12-16,-53 133 31,79-53 0,14-105-15,79-81 15,-93-78 0,-40 39 0,14 93-31,40 0 32,105 13-1,-106 13-31,-12 0 16,12 67 15,-52-41-16,12-12-15,-39 65 32,93-26-1,-27-66-31,14 0 0,-1 0 16,14-26-1,-14-1-15,-12 14 16,12-185 15,-39 171-31,0 1 16,-146 13 15,146 26-31,-1 0 0</inkml:trace>
  <inkml:trace contextRef="#ctx0" brushRef="#br0" timeOffset="-194160.67">27113 17774 0,'-13'-26'16,"26"52"-16,-53-79 0,27 40 0,-53-40 46,0 225-14,92-13-1,0-120-15,27-25-1,14-67 16,-54 26-31,0 1 0,27-53 32,-14 39-1,-26 66-31,0 1 16,-13-1-16,13 14 15,0-14-15,-13 80 31,26-93-15</inkml:trace>
  <inkml:trace contextRef="#ctx0" brushRef="#br0" timeOffset="-193496.82">27311 17682 0,'0'0'0,"0"13"31,13 53 0,-13-40-31,0 14 0,-13 66 32,13-40-1,13-92 0,-13 12-31,14-12 16,-14 13-16,0-14 0,13 1 15,-13-14-15,0 14 0,0-14 16,0 0-16,0 1 16,26-94 15,-13 133-31,1 0 0,65 80 47,-52-14-32,-27-53-15,13 80 32,0-54-17,27 41 17,-1-14-1,-65-27 0,-14-39-15,-185 14-1</inkml:trace>
  <inkml:trace contextRef="#ctx0" brushRef="#br0" timeOffset="-190644.67">21928 15539 0,'-13'-13'15,"26"26"-15,-39-26 0,-1 39 32,-12-12-17,-14 39 1,-40 92 15,80-105-31,13-14 16,185 93 15,-145-119-15,13 0-16,-14-13 15,1 13-15,26-40 16,-26-92 15,-67 106-31,1-14 16,-93-66-1,92 80 1,1 12-16,0 1 0,-1 13 16</inkml:trace>
  <inkml:trace contextRef="#ctx0" brushRef="#br0" timeOffset="-190098.8">21849 16042 0,'-13'26'16,"26"-52"-16,-40 65 0,14-12 0,0-1 16,13-12-16,-13 12 15,0 53 1,-1-65-16,14-1 16,14 0 15,-1-13-31,0 0 15,0 0-15,0-13 0,14 13 16,-1-13-16,1 13 16,-1-14-16,80-12 31,-93-53 0,-26 65-15,-93-118 15,106 119-15,-13 13-16,0-13 15,39-1 17</inkml:trace>
  <inkml:trace contextRef="#ctx0" brushRef="#br0" timeOffset="-189597.74">22510 15592 0,'0'0'0,"-26"-13"16,-1 0-16,-52 39 31,52 1-15,1 118 15,26-119-15,13 1-16,0-14 0,1 14 15,91-1 17,-91-39-17,12 13-15,-13-13 0,14-1 16,-14-12-16,14-14 15,-27-105 17,-14 132-32,1-1 15,-53 14 1,53 14 0,-1-14-16</inkml:trace>
  <inkml:trace contextRef="#ctx0" brushRef="#br0" timeOffset="-189101.99">22523 15896 0,'0'0'16,"-13"0"-16,-13 0 31,-27 146 0,40-120-15,-14 146 15,27-159-31,0 1 16,40-1-1,-27-13-15,0-13 16,53-14-1,-52 14 1,-1 13-16,79-13 31,-78 13-15,-1-14-16,13-25 31,-26-1-15,-79-105 15,53 105-15,12 27-16,14 0 15,-13 13-15,13 13 32</inkml:trace>
  <inkml:trace contextRef="#ctx0" brushRef="#br0" timeOffset="-188604.47">23119 15605 0,'-14'0'0,"28"0"0,-54-13 15,27 13-15,-1 0 16,-12 0-16,13 0 0,0 0 16,-1 13-16,1 27 15,0 39 1,13 1-1,0-41-15,66 80 32,-26-92-17,-14-27-15,1 0 16,-14-13-16,53-27 16,-53 14-1,0 12-15,-26-158 31,-106 80 1,93 79-32,-14 39 31,53 0-15</inkml:trace>
  <inkml:trace contextRef="#ctx0" brushRef="#br0" timeOffset="-188137.78">23158 15976 0,'-13'0'16,"26"0"-16,-52-14 31,25 14-16,1 14-15,13 12 16,-13-13-16,-40 120 31,53-94-15,0-12-16,0-14 16,40 27-1,-14-40 1,-13 0-1,14-14-15,26-12 16,-27 26-16,27-27 31,-40-52 1,-13 66-17,-53-53 1,53 53-1,-13-1-15,-13 28 32,26-1-32</inkml:trace>
  <inkml:trace contextRef="#ctx0" brushRef="#br0" timeOffset="-187661.75">23595 16240 0,'-14'-13'0,"1"-14"0,40 67 16,-67-93-16,40 40 0,0-13 16,93-107 15,-67 120-15,14 0-16,-1 13 0,1 0 15,0 0-15,26 26 16,66 173 15,-119-160-31,-13 14 16,0 0-16,14 0 15,-14 0-15,0-13 0,0 13 16,0 92 15,0-119-31</inkml:trace>
  <inkml:trace contextRef="#ctx0" brushRef="#br0" timeOffset="-187410.72">23991 16624 0,'0'-14'15,"0"28"-15,-26-41 32,39 40-1,53 14 0,-39-14-31,-14-13 16,80-26 15,-93 12-31,0 1 0,13 0 16,-13-40 15,-80 146 0,54-54-31</inkml:trace>
  <inkml:trace contextRef="#ctx0" brushRef="#br0" timeOffset="-186491.98">21267 16200 0,'0'0'16,"93"-52"15,-80 38-16,-13-12 1,-13 26-16,-1-13 0,1 13 16,0 0-16,-14 0 15,1 0-15,-93 13 32,-93 132-1,159-105-31,-158 211 31,105-66 0,106-158-15,0-14-16</inkml:trace>
  <inkml:trace contextRef="#ctx0" brushRef="#br0" timeOffset="-186166.82">20540 16584 0,'-27'-13'16,"54"26"-16,-67-39 16,27 65 15,52 107 0,-25-107-31,52 54 31,79-106 1,-118-1-32,-14-12 0,13 13 15,93-93 16,-105 106-31,-1 0 0</inkml:trace>
  <inkml:trace contextRef="#ctx0" brushRef="#br0" timeOffset="-176136.44">16744 17139 0,'0'0'0,"13"-13"15,-13-13-15,0 13 16,-66-80 15,26 80-31,-39-14 16,26 14-16,0 13 0,-13 0 15,-357 40 17,317-27-32,-357 93 31,344-67-31,-146 67 16,-422 384 15,211 78-16,436-475 1,53 224 15,463-66 1,-330-224-32,26-1 0,185 1 15,450-80 16,-596 26-31,1-12 0,-1-1 16,1 0-16,0-13 0,-27 1 16,0-15-16,-40-12 0,1 0 15,145-331 1,-278 291 0,-211-357 15,105 370-31,-648-211 31,-171 264-15</inkml:trace>
  <inkml:trace contextRef="#ctx0" brushRef="#br0" timeOffset="-175150.66">24415 16637 0,'0'-27'0,"0"1"15,0 79-15,-27-159 0,-39 53 16,26 40 0,-12-13-16,-239 39 15,185 13 1,13 14-16,-251 132 15,225-93 1,-278 291 0,331-264-16,-39 370 31,131-357-15,14 0-16,264 278 31,-198-318-31,462 93 15,-409-158 1,502-94 0,-489 27-1,-26-26-15,-1 0 16,-12-27-16,-28-13 0,-12-13 16,-40-556 15,-119 569-31,-503-238 15,371 317 1,-1 14-16,-12 12 16</inkml:trace>
  <inkml:trace contextRef="#ctx0" brushRef="#br0" timeOffset="-173987.61">22590 17377 0,'0'0'16,"92"-52"0,-79 38-1,1 14-15,12 0 16,-52 0 15,12 0-15,-12 0-16,-40-13 15,13 0 1,-93-14 0,107 14-1,-94-40 1,120 40-1,-53-53 1,66 40 0,0-41-1,13 54 1,-13 0-16,14-27 16,-14 27-1,13-13 1,-13 12-1,13 14-15,-13-13 32,0 0-17,0 0 17,0-1-17,0 1 1,0 0 15,-13 26 16</inkml:trace>
  <inkml:trace contextRef="#ctx0" brushRef="#br0" timeOffset="-173531.07">21955 16994 0,'0'0'0,"0"13"15,13-13-15,0 0 32,0-13-17,14 13 1,65-66-1,-78 53 1,118-67 15,-106 80-15,-12 0-16,12 0 16,27 53-1,-40-26 1,-13-1-16,27 53 15,-14-79 1,-13 14-16</inkml:trace>
  <inkml:trace contextRef="#ctx0" brushRef="#br0" timeOffset="-173298.06">22457 16597 0,'0'-13'15,"0"26"-15,-13-26 0,13 26 16,0 14-16,0-14 0,13 13 16,27 93-1,-40-92 1,26 39-1</inkml:trace>
  <inkml:trace contextRef="#ctx0" brushRef="#br0" timeOffset="-172997.61">22299 16571 0,'0'-13'0,"0"-1"16,13 1-16,-26 53 0,39-93 0,0 53 0,93 13 31,-79-13-15,-13 13-16,78 133 31,-105-120-16,-13 1-15,0-14 0,-133 66 32,120-66-17,0-13-15,12 0 0</inkml:trace>
  <inkml:trace contextRef="#ctx0" brushRef="#br0" timeOffset="-172794.67">22642 16637 0,'0'0'0,"14"0"0,-14-13 0,0 52 31,0-25-15,0-1-16,53 106 31,-53-106-16,13-13-15</inkml:trace>
  <inkml:trace contextRef="#ctx0" brushRef="#br0" timeOffset="-172654.54">22722 16478 0,'-13'-13'0,"26"26"0,-26-39 15,13 39 1</inkml:trace>
  <inkml:trace contextRef="#ctx0" brushRef="#br0" timeOffset="-172324.88">22801 16703 0,'0'0'0,"0"-26"15,0 12 1,0 1-16,13 0 0,14 13 16,-14-13-16,0 13 15,67 53 1,-67-27-16,-13 0 16,0 1-16,0-1 15,0-12-15,-13 25 16,-40-12-1,39-41 1,1 1-16,13-40 16,27 0-1,-1 27 1,146-93 0,-145 106-1,-1 13-15,-13 13 0</inkml:trace>
  <inkml:trace contextRef="#ctx0" brushRef="#br0" timeOffset="-168776.01">23357 15605 0,'13'-13'0,"0"13"16,40-13 31,-53 0-47,13 13 0,27 0 47,-27 0-47,0 0 0,14 13 15,79 66 17,-106-52-32,-14 105 31,1-106-15,-66 80-1,52-79 1,-105 65-1,92-65 1,14-1-16,-53 27 16,79-40-1,-27 27 1,1 0 15,26-27-15,-14 0-16,-12 27 15,13-27 1</inkml:trace>
  <inkml:trace contextRef="#ctx0" brushRef="#br0" timeOffset="-168459.96">23119 16187 0,'-14'27'16,"28"-54"-16,-41 67 0,14-14 0,0 1 15,-1 39 1,14-53-1,40 27 1,-27-40-16,1 0 16,65-13-1,-53-1 1,80-25 0,-79 25-1</inkml:trace>
  <inkml:trace contextRef="#ctx0" brushRef="#br0" timeOffset="-164203.55">21783 16809 0,'0'0'0,"0"26"46,-13 106-30,-1-92 0,1 198 15,26-198-31,1 13 16,52 39-16,-40-52 15,239 92 16,-199-119-31,159 1 16,-186-14 0,-12 0-16,-1 0 0,27-27 31,-53 14-15,0-27-1</inkml:trace>
  <inkml:trace contextRef="#ctx0" brushRef="#br0" timeOffset="-163969.81">22523 17404 0,'-13'0'0,"26"0"0,-26-13 15,0 13-15,26 53 31,0-27-15,1 0-16,52 133 31,-66-119-31,0 0 0,0-1 16,-212 80 0</inkml:trace>
  <inkml:trace contextRef="#ctx0" brushRef="#br0" timeOffset="-158417.08">18093 2698 0,'0'0'0,"-13"0"15,-1 0 17,14 66-1,27 199 0,12 132 0,-39-358-31,0 1 16</inkml:trace>
  <inkml:trace contextRef="#ctx0" brushRef="#br0" timeOffset="-157954.17">17894 2949 0,'-39'27'31,"25"-27"-31,67-27 0,-92 27 47,131-145-16,-78 132-31,52 0 32,-40 39-32,80 80 15</inkml:trace>
  <inkml:trace contextRef="#ctx0" brushRef="#br0" timeOffset="-152919.75">27880 8596 0,'0'0'0,"0"-13"15,0 0 1,-13 0-1,-1-1-15,-12 14 16,-120-39 0,80 39-1,-211 13 1,197 0 0,-198 53-1,226-39-15,-160 198 31,172-159-15,14-13-16,13 0 16,-40 158-1,53-171 1,0 13-16,13-14 0,0 1 16,0 0-16,14 26 15,-14-40-15,14 14 16,92 105-1,-80-105 1,1-13-16,13 12 0,0-12 16,0-14-16,185 53 15,-159-53 1,14 0-16,489 1 31,-490-14-15,318-80 15,-317 41-15,-54 12-16,41-26 15,-1-26 1,-52 53-16,-1-1 16,80-79-1,-93 80 1,13-1-16,80-131 47,-93 131-47,1 14 0,-14-13 0,0-1 15,0-65 1,0 65 0,0 14-16,-14-14 15,-52-78 1,40 78-16,-1 1 15,-105-40 1,93 39-16,-173-26 31,185 40-15,-78 0 0,91 13-1,-12 0-15,0 0 16,-133 13-1</inkml:trace>
  <inkml:trace contextRef="#ctx0" brushRef="#br0" timeOffset="-149542.85">22246 3068 0,'0'-13'0,"0"26"16,0-39-16,0 13 0,13 0 16,0 118 15,-13-52-16,0 13-15,13 0 0,-13 27 16,27 410 15,-14-437-15,-13 185 0,0-198-1,0 0-15,0 0 0,-26 132 31,26-159-31</inkml:trace>
  <inkml:trace contextRef="#ctx0" brushRef="#br0" timeOffset="-149216.09">22365 4629 0,'26'0'0,"1"0"15,-80 0-15,145 0 0,-39 0 16,27-13-16,-1 13 15,27-13-15,-1 13 0,358 0 32,-158 0-1,-279 0-31,-13 0 0,-13-27 16</inkml:trace>
  <inkml:trace contextRef="#ctx0" brushRef="#br0" timeOffset="-148465.06">22127 2910 0,'0'-13'16,"0"26"-16,13-40 0,0 27 0,27-13 15,476-13 16,-371 26-31,1 0 16,-1-14-16,424 14 31,-463 0-31,-1-13 16,173 0 15,-278 0-31,-13 13 16,-14 13-1,1-13-15,13 13 16,-14 0-16,1 173 31,26-41-15,13-66-16,-13 397 31,-13-290-15,13-107-16,0 265 31,13-225-15,-13-66-16,26 79 31,-26-92-15</inkml:trace>
  <inkml:trace contextRef="#ctx0" brushRef="#br0" timeOffset="-148110.73">22814 3703 0,'-13'-13'31,"40"66"0,-27-27-31,13 1 0,0 12 16,0 133 15,-13-145-31</inkml:trace>
  <inkml:trace contextRef="#ctx0" brushRef="#br0" timeOffset="-147776.03">22722 3756 0,'0'0'16,"-13"-13"-16,65-40 31,-25 53-31,13-13 15,-14 13-15,146 39 32,-40 107-1,-132-120-31,-13 1 16,0-1-16,-14 1 0,-92 39 31,0-26-16,80-27-15,-41-26 32</inkml:trace>
  <inkml:trace contextRef="#ctx0" brushRef="#br0" timeOffset="-147223.99">25579 2949 0,'0'0'0,"0"67"16,0 78-16,13-52 15,-13 12-15,13 1 0,0-13 16,-13 13-16,13-14 15,27 331 17,-40-357-32,13-26 15,1 53-15,-1-54 16,13 41 0</inkml:trace>
  <inkml:trace contextRef="#ctx0" brushRef="#br0" timeOffset="-146964.15">25777 4457 0,'40'0'47,"92"0"-32,397 0 17,-278 0-17,-132-13-15,304-14 32,-356 1-32</inkml:trace>
  <inkml:trace contextRef="#ctx0" brushRef="#br0" timeOffset="-146401.56">25340 2778 0,'-13'-14'16,"26"28"-16,212-67 31,-119 53-31,26-14 15,794 14 17,-794 0-17,-13 0-15,159 0 16,-106 0 15,-225 27 16,14 171-16,25-118-31,14-1 0,-13 13 16,0 107 0,-14 237 15,41-118 0,-14-292-31,0-13 16</inkml:trace>
  <inkml:trace contextRef="#ctx0" brushRef="#br0" timeOffset="-145931.97">26518 3703 0,'0'-13'0,"0"26"0,-14-26 15,14 0-15,-13 0 16,-66-14 15,66 40-31,-14 14 16,14-1-16,-14 1 0,14-1 16,0 146 15,39-145-31,-12-1 15,12-13-15,159 0 32,-39-132-1,-133 93-31,-13-14 16,-119-185 15,92 199-16</inkml:trace>
  <inkml:trace contextRef="#ctx0" brushRef="#br0" timeOffset="-145634.95">26544 3968 0,'0'0'0,"53"0"32,-13 13-17,-14 0-15,67 67 31,-40 25 1,-40-105-32,-13 14 0</inkml:trace>
  <inkml:trace contextRef="#ctx0" brushRef="#br0" timeOffset="-144933.91">28819 3214 0,'0'0'0,"0"13"31,0 14-31,26 211 31,-26-146-31,0 1 0,14 13 16,-14-14-16,13 1 0,-13-14 16,13 0-16,13 159 31,-12-171-31</inkml:trace>
  <inkml:trace contextRef="#ctx0" brushRef="#br0" timeOffset="-144251.2">28845 3108 0,'0'0'0,"-13"-53"16,13 0-16,13 0 0,14 14 16,224-54-1,-172 93 1,14-13-16,13 13 15,0 0-15,396 40 16,-383-27 0,0 0-16,-26 0 15,-1-13-15,80 27 16,-132-27 0,-27 0-16,0 13 0,1-13 15,-28 53 16,1-13-31,13-1 0,0 14 16,13 225 0,1-186-1,39 239 1,-40-252 0,66 252 15,-66-265-31,14 132 31,-27-158-31,-13 0 0,-54 52 31,41-78-31,0-1 0,-120 0 16,67-26 0,-384-80 15,0 67 0,384 26-31,12 0 0,-65 0 16,93 0-1,12 0-15</inkml:trace>
  <inkml:trace contextRef="#ctx0" brushRef="#br0" timeOffset="-143700.16">29626 3796 0,'-14'0'15,"14"13"-15,0 0 16,0 53 0,0-39-1,14-1-15,-14 1 0,0 26 16,13-27-16,-13 1 16,0 39-1,0-53 1,0-40-1,0 14 1,-27-132 15,14 105-31,-27-132 16,40 40 15,14 119-15,105 26-1,-93 0 1,1 0-16,-1 14 0,1-14 16,-14 13-16,0-12 15,-13 12-15,-40 27 16,27-40 0,-27 0-16,-12 1 15,-1-14-15</inkml:trace>
  <inkml:trace contextRef="#ctx0" brushRef="#br0" timeOffset="-137995.12">26729 10435 0,'13'0'109,"14"0"-93,13 0-16,12 0 0,28 0 15,383 26 1,-305-13-1,-12 0-15,-1 14 0,-12-14 16,-14-13-16,119 13 16,-199-13-1,-12-13 1</inkml:trace>
  <inkml:trace contextRef="#ctx0" brushRef="#br0" timeOffset="-137575.08">26756 10686 0,'0'0'0,"66"26"31,304-13 0,-238-13-31,1 0 16,369-39 0,-409 26-16,-14-1 15,-39 1-15</inkml:trace>
  <inkml:trace contextRef="#ctx0" brushRef="#br0" timeOffset="-133777.98">24349 3862 0,'-14'-13'16,"28"26"-16,-41-26 15,27-1-15,0 1 16,53 13 0,0-13-1,0 13-15,225-13 16,-159 13-16,317-27 31,-343 27-15,-27-13-16,66 0 15,-145 0 1</inkml:trace>
  <inkml:trace contextRef="#ctx0" brushRef="#br0" timeOffset="-133501.77">25393 3677 0,'0'-13'31,"0"-1"-15,80 14 15,-54 14-15,-13-1-16,14 0 0,-14 0 15,-13 80 1,-26-67 0,-120 80-1</inkml:trace>
  <inkml:trace contextRef="#ctx0" brushRef="#br0" timeOffset="-132839.06">27430 3849 0,'0'0'0,"-13"0"15,-27 0 1,27-14 0,79 14-1,-13 0 1,13 0-16,14 0 0,105 0 15,-80 0 1,1 14-16,198-14 16,-264 0-1,0 0-15,-14 0 0,-12-14 16,-28 1 0</inkml:trace>
  <inkml:trace contextRef="#ctx0" brushRef="#br0" timeOffset="-132597.12">28210 3677 0,'0'0'0,"14"0"46,144 53-14,-118-40-32,0 0 0,-1 14 0,-12-14 15,-40 79 1,-27-65 0,-26-14-16</inkml:trace>
  <inkml:trace contextRef="#ctx0" brushRef="#br0" timeOffset="-130275">22828 2368 0,'0'0'16,"-40"-40"-1,40 27-15,0-1 16,-53-12 15,40 26-31,0 13 16,-40 53 15,39-52-31,14 25 31,53-39-15,-26 0 0,-14-13-16,27-13 15,-27 12-15,13 1 16,1-40 15,-27 66-15,0 1-1,-13-14-15,13 13 16,13 40 15,0-53-31,0 13 0,0-13 16,27 13 15,-27-39 0,-13 13 1,14 13-32,-14 13 15,13 0-15,27 93 32,-27-93-32,0 0 15,0 27 16,-13-53-31,0-1 16,0-12 0,-13 13-16,13-14 0,-26-92 31,26 93-31,26-40 31,53 79 0,-65 0-31,-1 0 0,-13 1 16,-27 39 15,14-40-31,0-13 16,-14 13 15,41-13-31,-1-13 16,0 13-16,14-13 15,-14-1-15,13 14 0,-13 0 16,1 0-16,-1 0 0,13 0 31,-26 27 1,0-14-32,0 27 31,27-1 0,-27-12 0,-13-40-15,-1-54 15,14 41-31,0 13 16,0 0-16,27-54 31,39 41 0,-66 39-15,0 14 15,-13-14-31,-1-13 0,1 13 16,-53-13 15,40 0-31</inkml:trace>
  <inkml:trace contextRef="#ctx0" brushRef="#br0" timeOffset="-129901.77">23330 2116 0,'-159'-66'31,"107"66"-31,263 66 0,-489-145 16,-92 158 15,119 173 0,290-1 0,385-145 1,-318-120-32,132-25 15,158-199 17,-369 105-32,-40 67 15,-371-119 16,265 185-31,-119 13 16,26 27 0</inkml:trace>
  <inkml:trace contextRef="#ctx0" brushRef="#br0" timeOffset="-128788.77">23687 2368 0,'27'-14'15,"-54"28"-15,279-54 16,-160 27-1,27 13-15,27-14 0,-1 14 16,490-13 0,-490 13-1,265-13 1,-343 13 0,-28 0-16,1 0 15,-53-13 1,-1 13-1,-12-13-15,0 13 0,-1 0 0,-13 0 16</inkml:trace>
  <inkml:trace contextRef="#ctx0" brushRef="#br0" timeOffset="-128542.03">25486 2222 0,'0'0'0,"-13"0"31,52 13 16,107 27-16,-120-27-31,-12 0 16,-14 27-1,-40-27-15,0 1 16</inkml:trace>
  <inkml:trace contextRef="#ctx0" brushRef="#br0" timeOffset="-127824.11">26570 1905 0,'0'0'0,"0"-14"15,0 1-15,-119 13 32,-79 80-17,-93 171 16,265 13 1,65-224-32,1 0 0,529 79 47,-344-133-32,-120 1-15,279-198 31,-437-120 1,0 265-32,-26 13 15,-530-79 17,504 158-32,12-13 15,14 27-15,12-13 0</inkml:trace>
  <inkml:trace contextRef="#ctx0" brushRef="#br0" timeOffset="-126639">26187 2407 0,'13'-13'46,"40"79"-14,-40-53-32,14 14 15,12-14 17,-25-13-32,-14-26 15,0 12 1,13 1-16,-13-13 0,0-1 15,0 1-15,-40-67 32,-52 80-1,78 26-31,1 0 16,0 1-16,13 65 31,93-26 0,-67-53-31,80-13 31,-93-1-31,27-25 32,-40 26-17,-14 13 1,14-14-1,-13 14-15,26 14 47,1-1-31,-1-13-16,53 13 31,-40-26 0,-12 39 16,-1 14-31,0-14-16,40 67 31,-40-80-15,1-26 15,-1-27-15,-13 14-16,0-80 31,0 53-15,0 27-16,0-14 31,66 66 0,-53-12-15,0-14-16,-13 13 0,14 0 15,-1 0 1,-13 1 0,-53-14 15,40-14 0,26 14-15,0-13-16</inkml:trace>
  <inkml:trace contextRef="#ctx0" brushRef="#br0" timeOffset="-126244.86">26954 2328 0,'0'0'16,"13"26"15,-13-12-31,0-1 16,0 53 15,13-66-31,-13 13 0,14-13 47,-41-40-16,14 27-31,13 0 0,-13-13 16,13-1-1,-13 1-15,13-40 32,0 52-32,39 1 31,27 92 0,-105-39 0,-14-27-15</inkml:trace>
  <inkml:trace contextRef="#ctx0" brushRef="#br0" timeOffset="-125887.86">27457 2354 0,'-14'0'0,"28"0"0,52 0 46,450 0-14,-212-13-32,-146 13 15,557-26 17,-623 26-32,54-27 31,-411-26 0,146 40-15,66 13-16,27-13 0</inkml:trace>
  <inkml:trace contextRef="#ctx0" brushRef="#br0" timeOffset="-125683.53">28991 2222 0,'0'0'15,"26"0"-15,1 0 0,-1 13 16,93 1 15,-92-1-31,52 13 16,-66-13-1,14 54 17,-41-41-32,-65 27 15,53-53 1,12 13-16,-12-13 0</inkml:trace>
  <inkml:trace contextRef="#ctx0" brushRef="#br0" timeOffset="-125115.05">30036 2090 0,'0'0'16,"26"-27"-16,-66-12 31,1 39-31,-1 0 0,-13 13 16,-225 106 0,212-79-1,13 13-15,-52 92 16,105-92-1,0 0-15,211 132 16,345-79 15,-424-106-15,331-93 0,-371 40-1,41-185 1,-160 172-1,-317-159 1,212 199 0,0-1-16,-239-12 15,292 39 1,13 13-16</inkml:trace>
  <inkml:trace contextRef="#ctx0" brushRef="#br0" timeOffset="-123572.92">29811 2553 0,'-13'-14'15,"26"41"32,0-14-31,27 53 15,-40-53-15,13-13-16,-13 14 15,0-54 17,0 27-17,-13-14-15,-1-12 16,-12-54-1,26 67-15,0-1 16,0 14-16,40-40 31,-14 53-31,-13 0 16,53 40 0,-52-27-16,-1 0 15,13 27 1,-26-27-1,0 14 1,-13-27 0,0 0-1,26-27 32,14 27-31,-14-13-16,53-27 15,-40 27 1,1 13-16,26 13 16,-40 14-1,-13-14-15,-13 13 16,13 1-16,-13-14 16,13 0-16,-27 14 31,67-41 0,-14 14-15,-13-13-16,14 0 0,-1 13 15,80-40 1,-93 40 0,1 0-16,-1-13 0,0 13 31,-26 0 0,13 27 0,26-14 1,-12-13-17,-1 13-15,13-13 16,-26-13-1,13 13-15,1-13 16,-28-1 15,1 1-15,0 13-16,0 0 16,13-13-16,-13 13 15,-1 26 1,54 27 15,-27-53-15,0 13-16,1-13 15,39-13 17,-40 0-32,26-53 15,-39 39 1,-13-52-1,0 66 1,-53-27 15,-27 14 1,120 39-1,39-26 0,-53 13-31,40-53 16,-40 40 15,-13 26-15,0 0-16,-26 119 31</inkml:trace>
  <inkml:trace contextRef="#ctx0" brushRef="#br0" timeOffset="-118897.04">31080 14151 0,'0'-27'0,"0"54"0,-39-107 15,39 54-15,-27-1 16,-198-78 15,133 78-31,-358 54 16,331-1-1,0 14-15,-264 145 32,290-132-32,-158 172 31,158 132 0,120-278-31,12 27 0,14-14 0,410 398 47,423-120-16,-714-344-31,0-12 16,846-252 15,-872 158-31,-14 1 0,278-318 16,-370 318-1,-14 13-15,1 0 0,-27-67 16,-172-118 15,92 185-31,-25-13 0,-14 12 0,-14-12 16,-435-159-1,435 198 1,28 1-16,-1 26 0</inkml:trace>
  <inkml:trace contextRef="#ctx0" brushRef="#br0" timeOffset="-118074.8">30393 13899 0,'-14'0'63,"-52"-26"-16,0 13-32,40-1 1,-186-38 0,159 25-1,-26 1-15,-265-146 16,238 106-1,-304-199 1,318 199 0,-199-251-1,251 224 1,-13 0-16,27-12 0,-1-1 16,-26-304-1,53 317 1,0 14-16,14 0 0,12-173 47,-26 226-47,13 0 0,-13 12 15,0 1-15</inkml:trace>
  <inkml:trace contextRef="#ctx0" brushRef="#br0" timeOffset="-117753.65">28343 11479 0,'0'0'0,"0"-13"15,0-13 1,-27 79 15,14-14-15,0-12-16,-27 92 15,27-80 1,13 1-16,-27 39 16,27-52-1</inkml:trace>
  <inkml:trace contextRef="#ctx0" brushRef="#br0" timeOffset="-117550.09">28382 11532 0,'27'-39'0,"-54"78"0,67-118 0,-27 26 16,1 26-16,-1 1 0,-13 0 15,13 12-15,0 14 16,27 119 0,-14-79-1,-12 13-15,91 145 16,-91-158-1</inkml:trace>
  <inkml:trace contextRef="#ctx0" brushRef="#br0" timeOffset="-113712.77">24587 10620 0,'0'0'0,"0"-14"16,13 14-16,-26 67 94,-1-1-79,1-13-15,0-14 0,-14 27 16,-131 252 15,-186-27 0,-555-133 1,-173-171-1,861 0-31,-1 0 16,14-14-16,-1 1 0,14-1 15,-582-158 16,661 146-31,0-1 0,14 0 16,-27-26-16,13-13 31,53 39 1,66 40 77</inkml:trace>
  <inkml:trace contextRef="#ctx0" brushRef="#br0" timeOffset="-113227.83">19746 10950 0,'0'-13'0,"13"0"15,67-53 17,-67 66-32,13-13 31,-26 26-31,-13 0 0,-13 0 15,-212 119 17,171-105-32,14-1 0,-52 14 31,171-40 0,-27 13-31,14 0 16,-13 14-16,0-1 15,-1 14-15,1 13 0,0-13 16,52 198 15,-92-212-31,14 53 32,-14-65-32,0-41 62,0 14-46,-14 0 15</inkml:trace>
  <inkml:trace contextRef="#ctx0" brushRef="#br0" timeOffset="-111062.81">10977 10937 0,'0'-13'0,"-13"13"16,26 13-16,-39-26 0,13 13 46,-40 40-14,26-27-32,-26 0 0,-304 132 31,252-118-15,-279 65-1,278-78 1,14-14-16,-1 0 15,-370-27 1,371 1 0,25-1-16,-290-145 31,318 146-15,-1-14-16,0 14 15,-118-67 1,131 80-16,1 0 15,-40-14 17,79 41-1,0-14-15,0 0-1,0 0-15</inkml:trace>
  <inkml:trace contextRef="#ctx0" brushRef="#br0" timeOffset="-110521.9">8557 10593 0,'0'0'0,"-53"13"63,-106 40-48,120-39 1,-80 25 0,92-39-1,14 13 16,26-13-31,40 53 16,-26-26 0,92 132-1,-93-120 1,1 1-16,39 66 16,-53-80-1,0-13-15,-13 14 0,13-27 16,1 13-16,-1 0 15,-13-26 48</inkml:trace>
  <inkml:trace contextRef="#ctx0" brushRef="#br0" timeOffset="-108474.96">4179 3095 0,'0'0'0,"-39"-93"15,25 80 1,14 0-16,-13 39 16,0 14-1,13 0-15,-13 13 0,0 26 16,-67 675 31,80-635-47,-13 0 0,13-13 15,-53 436 17,53-503-17,0-12-15,0-14 0,0 0 16,0 1-1,13-14 1,93-93 15,-66 93-31,237-26 32,-171 26-17,0-14-15,264 1 16,265-27 15,-555 27-15,105 0 15,-198 0-15,-1 0-16,-12-14 0,13 14 15,-80-238 16,93 184-15,0-12-16,13 0 16,1-14-16,25-105 15,14-14-15,-26 106 16,65-237 0,-52 250-16,-14 0 15,67-197 16,-120 276-15,14 1-16,-13 13 0,-1 0 16,-237 40 15,198-27-15,-14 0-16,1 0 0,-27 14 15,-635 92 16,609-93-31,26-12 16,1 12-16,25-13 0,14 14 16,-79 39 15,158-53-15,0-13-16</inkml:trace>
  <inkml:trace contextRef="#ctx0" brushRef="#br0" timeOffset="-107966.77">4616 3835 0,'0'-13'16,"0"26"0,0-39-16,-13 0 0,13 12 15,-40-12 1,-92 26 15,105 13-31,-26 40 31,119 13 1,-39-66-17,13 13-15,52 14 16,-39 13 15,-79-27-15,-173 26 15,159-39-15,27 0-16</inkml:trace>
  <inkml:trace contextRef="#ctx0" brushRef="#br0" timeOffset="-107729.31">4563 3518 0,'0'0'15,"13"146"16,0-107-15,1 14-16,-14-13 0,13 13 16,40 172 15,-53-199-31</inkml:trace>
  <inkml:trace contextRef="#ctx0" brushRef="#br0" timeOffset="-107336.89">5052 3664 0,'0'-14'0,"-13"1"15,-53 13 1,39 0 0,1 13-16,-67 27 15,27 39 17,79-52-17,80-1 1,-66-13-1,12-13-15,-12 14 0,-1-14 16,40 39 0,-66-12-1,-53 39 1,14-53 0,12-13-16,-12 13 0,-1-13 15</inkml:trace>
  <inkml:trace contextRef="#ctx0" brushRef="#br0" timeOffset="-107100.84">4907 3624 0,'0'-27'16,"0"54"-16,0-80 15,13 132 16,0-39-15,40 105 0,-26-92-16,-14 0 15,0 0-15,0 79 16,-13-105 0,0 13-16</inkml:trace>
  <inkml:trace contextRef="#ctx0" brushRef="#br0" timeOffset="-106304.08">5621 4113 0,'0'-13'15,"0"0"-15,0 39 0,0-65 16,13 12-16,14 14 0,-1-14 16,120-25-1,250-28 17,-303 80-32,-1-13 0,1 13 15,-14 0-15,1 13 16,-14 14-16,0-1 15,-13 14-15,119 304 32,-146 237-1,-26-488-15,0-14-16,0-13 0,0 1 0,0 65 31,0-79-16</inkml:trace>
  <inkml:trace contextRef="#ctx0" brushRef="#br0" timeOffset="-105974.72">6666 5198 0,'-13'0'15,"52"39"17,1-12-17,-14-14-15,-12 0 0,12 0 16,120 14 15,-41-67 0,-91 27-31,-1 0 0,0 0 16,13-40 15,-26 66-15,-79 79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090"/>
    </inkml:context>
    <inkml:brush xml:id="br0">
      <inkml:brushProperty name="width" value="0.05" units="cm"/>
      <inkml:brushProperty name="height" value="0.05" units="cm"/>
      <inkml:brushProperty name="color" value="#E71224"/>
    </inkml:brush>
  </inkml:definitions>
  <inkml:trace contextRef="#ctx0" brushRef="#br0">38 427 8993 0 0,'2'-22'-78'0'0,"-1"19"253"0"0,0 1 0 0 0,-1 0-1 0 0,1 0 1 0 0,-1 0-1 0 0,0-1 1 0 0,1 1-1 0 0,-1 0 1 0 0,0-1-1 0 0,0 1 1 0 0,-1 0-1 0 0,1 0 1 0 0,0-1-1 0 0,-1 1 1 0 0,1 0-1 0 0,-1 0 1 0 0,0 0 0 0 0,0-1-1 0 0,0 1 1 0 0,0 0-1 0 0,0 0 1 0 0,-2-3-1 0 0,2 5-40 0 0,1 0 0 0 0,0 0-1 0 0,-1-1 1 0 0,1 1-1 0 0,0 0 1 0 0,0 0 0 0 0,-1-1-1 0 0,1 1 1 0 0,0 0 0 0 0,0 0-1 0 0,0-1 1 0 0,0 1 0 0 0,-1 0-1 0 0,1-1 1 0 0,0 1 0 0 0,0 0-1 0 0,0-1 1 0 0,0 1 0 0 0,0 0-1 0 0,0-1 1 0 0,0 1 0 0 0,0-1-1 0 0,0 1 1 0 0,0 0 0 0 0,0-1-1 0 0,0 1 1 0 0,0 0 0 0 0,0-1-1 0 0,0 0 64 0 0,2 9-187 0 0,-1 1-1 0 0,0 0 1 0 0,-1-1-1 0 0,0 1 1 0 0,-2 15-1 0 0,0 17 28 0 0,2-8 5 0 0,-1 1 0 0 0,-11 55 0 0 0,0 0-12 0 0,9-72 3 0 0,3-16 7 0 0,2-12-57 0 0,132-540-463 0 0,-130 538 487 0 0,20-58-8 0 0,-21 63-1 0 0,0 0 0 0 0,1 0 0 0 0,0 0 0 0 0,1 0 0 0 0,0 1 0 0 0,6-7 0 0 0,-11 13 0 0 0,1 1 1 0 0,-1-1-1 0 0,0 1 0 0 0,1-1 0 0 0,-1 1 1 0 0,1 0-1 0 0,-1-1 0 0 0,1 1 0 0 0,-1 0 1 0 0,1-1-1 0 0,-1 1 0 0 0,1 0 0 0 0,-1 0 1 0 0,1 0-1 0 0,-1-1 0 0 0,1 1 0 0 0,-1 0 1 0 0,1 0-1 0 0,-1 0 0 0 0,1 0 0 0 0,0 0 1 0 0,-1 0-1 0 0,1 0 0 0 0,-1 0 0 0 0,1 0 1 0 0,-1 0-1 0 0,2 1 0 0 0,11 11-18 0 0,6 28 29 0 0,-17-34-4 0 0,53 156 107 0 0,-39-107-252 0 0,3-1 1 0 0,50 103-1 0 0,-57-136-1001 0 0,-1 1 0 0 0,-1 0 0 0 0,11 41 0 0 0,-17-42-386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263"/>
    </inkml:context>
    <inkml:brush xml:id="br0">
      <inkml:brushProperty name="width" value="0.05" units="cm"/>
      <inkml:brushProperty name="height" value="0.05" units="cm"/>
      <inkml:brushProperty name="color" value="#E71224"/>
    </inkml:brush>
  </inkml:definitions>
  <inkml:trace contextRef="#ctx0" brushRef="#br0">7 46 12461 0 0,'-4'-7'-12'0'0,"2"1"0"0"0,8-2 12 0 0,11-11-12 0 0,8 15 4 0 0,11 3-120 0 0,7 5-148 0 0,10 3-224 0 0,4-3-232 0 0,9-3-172 0 0,2 3-356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606"/>
    </inkml:context>
    <inkml:brush xml:id="br0">
      <inkml:brushProperty name="width" value="0.05" units="cm"/>
      <inkml:brushProperty name="height" value="0.05" units="cm"/>
      <inkml:brushProperty name="color" value="#E71224"/>
    </inkml:brush>
  </inkml:definitions>
  <inkml:trace contextRef="#ctx0" brushRef="#br0">1 93 11273 0 0,'2'-24'0'0'0,"4"11"8"0"0,5-6-20 0 0,23 12-4 0 0,-13-3 24 0 0,13 5-8 0 0,4-1 8 0 0,7 2-4 0 0,8 3-4 0 0,-3 0-12 0 0,8 1-24 0 0,-8-3-204 0 0,1 11-252 0 0,-2-8-240 0 0,-4 5-260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7.948"/>
    </inkml:context>
    <inkml:brush xml:id="br0">
      <inkml:brushProperty name="width" value="0.05" units="cm"/>
      <inkml:brushProperty name="height" value="0.05" units="cm"/>
      <inkml:brushProperty name="color" value="#E71224"/>
    </inkml:brush>
  </inkml:definitions>
  <inkml:trace contextRef="#ctx0" brushRef="#br0">0 84 16377 0 0,'15'-14'77'0'0,"-2"2"27"0"0,1 0 4 0 0,3 1 8 0 0,15-9-8 0 0,-6 10-20 0 0,8 6-184 0 0,10 3-284 0 0,1 1-541 0 0,5 3-539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478"/>
    </inkml:context>
    <inkml:brush xml:id="br0">
      <inkml:brushProperty name="width" value="0.05" units="cm"/>
      <inkml:brushProperty name="height" value="0.05" units="cm"/>
      <inkml:brushProperty name="color" value="#E71224"/>
    </inkml:brush>
  </inkml:definitions>
  <inkml:trace contextRef="#ctx0" brushRef="#br0">1 216 8069 0 0,'0'0'-151'0'0,"1"-10"80"0"0,3-30 77 0 0,-3 29 1674 0 0,4-6-1082 0 0,15-53-31 0 0,-15 53 2164 0 0,-2 11-2442 0 0,8-18-10 0 0,-8 18 1193 0 0,-3-4-1256 0 0,0 6 66 0 0,-1 9 1426 0 0,0 70-1405 0 0,-1 116 7 0 0,-1 215 159 0 0,-2-341-864 0 0,0 1-4012 0 0,6-58 2923 0 0,2-5-98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7.926"/>
    </inkml:context>
    <inkml:brush xml:id="br0">
      <inkml:brushProperty name="width" value="0.05" units="cm"/>
      <inkml:brushProperty name="height" value="0.05" units="cm"/>
      <inkml:brushProperty name="color" value="#E71224"/>
    </inkml:brush>
  </inkml:definitions>
  <inkml:trace contextRef="#ctx0" brushRef="#br0">55 115 7293 0 0,'9'-24'260'0'0,"-8"21"-163"0"0,0 0 1 0 0,0 0 0 0 0,0 0-1 0 0,0 0 1 0 0,0 0 0 0 0,1 0-1 0 0,2-5 1 0 0,-1 4 163 0 0,0 1-1 0 0,0-1 1 0 0,1 1-1 0 0,-1 0 1 0 0,1 0-1 0 0,-1 0 1 0 0,1 0-1 0 0,0 0 1 0 0,0 1 0 0 0,0 0-1 0 0,1 0 1 0 0,-1 0-1 0 0,9-2 1 0 0,-13 4-221 0 0,0 0 0 0 0,1 0 1 0 0,-1 0-1 0 0,0 0 0 0 0,1 0 1 0 0,-1 0-1 0 0,0 0 0 0 0,1-1 1 0 0,-1 1-1 0 0,0 0 0 0 0,0 0 1 0 0,1 0-1 0 0,-1 0 0 0 0,0 0 1 0 0,1-1-1 0 0,-1 1 0 0 0,0 0 1 0 0,0 0-1 0 0,1-1 0 0 0,-1 1 1 0 0,0 0-1 0 0,0 0 0 0 0,0-1 0 0 0,1 1 1 0 0,-1 0-1 0 0,0 0 0 0 0,0-1 1 0 0,0 1-1 0 0,0 0 0 0 0,0-1 1 0 0,0 1-1 0 0,1-1 0 0 0,-2 1-8 0 0,0 0-1 0 0,1 1 0 0 0,-1-1 0 0 0,1 0 0 0 0,-1 0 0 0 0,0 0 0 0 0,1 1 0 0 0,-1-1 1 0 0,1 0-1 0 0,-1 0 0 0 0,1 1 0 0 0,-1-1 0 0 0,1 1 0 0 0,0-1 0 0 0,-1 0 1 0 0,1 1-1 0 0,-1-1 0 0 0,1 1 0 0 0,0-1 0 0 0,-1 1 0 0 0,1-1 0 0 0,-1 2 1 0 0,-10 15 123 0 0,0 0-1 0 0,0 2 1 0 0,2-1 0 0 0,0 1 0 0 0,1 0 0 0 0,1 1 0 0 0,1 0 0 0 0,1 0 0 0 0,1 0 0 0 0,0 1-1 0 0,2 0 1 0 0,0-1 0 0 0,1 1 0 0 0,2 0 0 0 0,3 28 0 0 0,-4-42-147 0 0,1-1 1 0 0,1 0-1 0 0,-1 1 1 0 0,1-1-1 0 0,1 0 1 0 0,-1 0-1 0 0,1 0 1 0 0,0 0-1 0 0,0 0 1 0 0,1-1 0 0 0,-1 1-1 0 0,1-1 1 0 0,0 0-1 0 0,1 0 1 0 0,5 5-1 0 0,-5-7-5 0 0,-1 0 0 0 0,1 0-1 0 0,0 0 1 0 0,0 0 0 0 0,0-1 0 0 0,0 0 0 0 0,1 0 0 0 0,-1 0-1 0 0,1-1 1 0 0,-1 0 0 0 0,1 0 0 0 0,-1 0 0 0 0,1-1-1 0 0,-1 0 1 0 0,1 0 0 0 0,0 0 0 0 0,10-2 0 0 0,-7 0-9 0 0,0 0 1 0 0,1-1 0 0 0,-1 0-1 0 0,0-1 1 0 0,0 1 0 0 0,-1-2-1 0 0,1 1 1 0 0,-1-1 0 0 0,0 0-1 0 0,0-1 1 0 0,0 0 0 0 0,-1 0-1 0 0,0-1 1 0 0,0 0 0 0 0,-1 0-1 0 0,0-1 1 0 0,0 1 0 0 0,-1-1-1 0 0,0 0 1 0 0,0-1 0 0 0,-1 1-1 0 0,0-1 1 0 0,0 0 0 0 0,-1 0-1 0 0,0-1 1 0 0,-1 1 0 0 0,0 0-1 0 0,0-1 1 0 0,-1 1 0 0 0,0-13-1 0 0,-2 4 1 0 0,0 0 0 0 0,0 0 1 0 0,-2 0-1 0 0,0 1 0 0 0,-1-1 0 0 0,-10-25 0 0 0,11 36 4 0 0,0-1 0 0 0,0 1 0 0 0,-1 0 0 0 0,0 0 0 0 0,-1 0 0 0 0,1 0 0 0 0,-1 1 0 0 0,0-1 0 0 0,-1 1 0 0 0,0 1 0 0 0,0-1 0 0 0,0 1 0 0 0,-1 0 0 0 0,1 0 0 0 0,-1 1 1 0 0,-14-7-1 0 0,14 9-7 0 0,0 0 0 0 0,0 1 1 0 0,0 0-1 0 0,0 0 1 0 0,0 0-1 0 0,0 1 1 0 0,0 0-1 0 0,0 0 0 0 0,0 1 1 0 0,0 0-1 0 0,0 0 1 0 0,0 1-1 0 0,-9 2 1 0 0,-4 4-129 0 0,0 0 0 0 0,0 1 0 0 0,-19 11 0 0 0,35-18 29 0 0,1 0-1 0 0,0 0 1 0 0,-1 0-1 0 0,1 0 1 0 0,0 0-1 0 0,0 1 1 0 0,0-1 0 0 0,1 1-1 0 0,-1 0 1 0 0,1 0-1 0 0,-1 0 1 0 0,1 0-1 0 0,0 0 1 0 0,0 1-1 0 0,0-1 1 0 0,0 0-1 0 0,1 1 1 0 0,0 0 0 0 0,0-1-1 0 0,0 1 1 0 0,0 0-1 0 0,0 0 1 0 0,0-1-1 0 0,1 6 1 0 0,0-7 43 0 0,0 0-102 0 0,0-1 1 0 0,0 1-1 0 0,0 0 0 0 0,0 0 0 0 0,0-1 1 0 0,0 1-1 0 0,1 0 0 0 0,-1 0 0 0 0,0-1 1 0 0,1 1-1 0 0,0 0 0 0 0,-1-1 0 0 0,1 1 0 0 0,0 0 1 0 0,0-1-1 0 0,0 1 0 0 0,0-1 0 0 0,0 0 1 0 0,0 1-1 0 0,0-1 0 0 0,1 0 0 0 0,-1 1 1 0 0,0-1-1 0 0,1 0 0 0 0,-1 0 0 0 0,1 0 1 0 0,2 1-1 0 0,5 2-1042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328"/>
    </inkml:context>
    <inkml:brush xml:id="br0">
      <inkml:brushProperty name="width" value="0.05" units="cm"/>
      <inkml:brushProperty name="height" value="0.05" units="cm"/>
      <inkml:brushProperty name="color" value="#E71224"/>
    </inkml:brush>
  </inkml:definitions>
  <inkml:trace contextRef="#ctx0" brushRef="#br0">83 89 8893 0 0,'52'-52'-236'0'0,"-22"16"2911"0"0,-40 50-1321 0 0,-11 12-944 0 0,7-12-321 0 0,1 0 1 0 0,1 1-1 0 0,1 0 1 0 0,0 0-1 0 0,1 1 1 0 0,0 1-1 0 0,2 0 1 0 0,0 0-1 0 0,0 1 1 0 0,2 0-1 0 0,0 0 1 0 0,2 0-1 0 0,-1 1 1 0 0,2-1-1 0 0,1 1 1 0 0,0 0 0 0 0,2 0-1 0 0,0 0 1 0 0,3 23-1 0 0,-3-36-86 0 0,2 0-1 0 0,-1-1 1 0 0,0 1-1 0 0,1 0 1 0 0,0 0 0 0 0,1-1-1 0 0,-1 1 1 0 0,1-1-1 0 0,0 0 1 0 0,0 0-1 0 0,1 0 1 0 0,-1 0 0 0 0,1-1-1 0 0,0 1 1 0 0,1-1-1 0 0,-1 0 1 0 0,1 0-1 0 0,6 4 1 0 0,-4-4 1 0 0,0 0 1 0 0,1 0-1 0 0,-1-1 0 0 0,1 0 0 0 0,0-1 1 0 0,0 0-1 0 0,0 0 0 0 0,0 0 1 0 0,0-1-1 0 0,0 0 0 0 0,0-1 0 0 0,16-1 1 0 0,-4-1-4 0 0,1-1 0 0 0,-1-1 0 0 0,0 0 0 0 0,0-2 0 0 0,0 0 0 0 0,-1-1 0 0 0,25-14 0 0 0,-35 16-21 0 0,0 0 1 0 0,0-1-1 0 0,-1 0 0 0 0,0-1 0 0 0,-1 0 0 0 0,1 0 0 0 0,8-11 0 0 0,-12 13-4 0 0,-1-1 1 0 0,1 1-1 0 0,-1-1 0 0 0,0 0 0 0 0,0 0 0 0 0,-1 0 0 0 0,0 0 0 0 0,0-1 0 0 0,0 1 0 0 0,-1-1 0 0 0,0 1 0 0 0,1-9 0 0 0,-2-2 0 0 0,-1 1 1 0 0,0 0 0 0 0,-1 0-1 0 0,0 0 1 0 0,-1 1 0 0 0,-1-1-1 0 0,-1 1 1 0 0,0-1 0 0 0,-1 1-1 0 0,-1 1 1 0 0,0-1 0 0 0,-1 1-1 0 0,0 0 1 0 0,-20-23 0 0 0,24 33 19 0 0,0 1 1 0 0,0 0-1 0 0,0 0 1 0 0,0 0-1 0 0,-1 0 1 0 0,1 1-1 0 0,-1 0 1 0 0,0 0 0 0 0,0 0-1 0 0,0 0 1 0 0,0 1-1 0 0,0 0 1 0 0,0 0-1 0 0,0 0 1 0 0,0 1-1 0 0,0-1 1 0 0,0 1 0 0 0,0 1-1 0 0,0-1 1 0 0,-1 1-1 0 0,1-1 1 0 0,0 2-1 0 0,0-1 1 0 0,-8 3-1 0 0,3 0-235 0 0,-1 0 0 0 0,1 1 1 0 0,1-1-1 0 0,-1 2 0 0 0,1 0 0 0 0,-1 0 0 0 0,2 0 0 0 0,-1 1 0 0 0,1 0 0 0 0,-13 15 0 0 0,20-21 63 0 0,0 1 1 0 0,0-1 0 0 0,0 0-1 0 0,0 1 1 0 0,1-1-1 0 0,-1 1 1 0 0,0 0 0 0 0,1-1-1 0 0,-1 1 1 0 0,1-1-1 0 0,0 1 1 0 0,-1 0 0 0 0,1-1-1 0 0,0 1 1 0 0,0 2-1 0 0,0 2-916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8.744"/>
    </inkml:context>
    <inkml:brush xml:id="br0">
      <inkml:brushProperty name="width" value="0.05" units="cm"/>
      <inkml:brushProperty name="height" value="0.05" units="cm"/>
      <inkml:brushProperty name="color" value="#E71224"/>
    </inkml:brush>
  </inkml:definitions>
  <inkml:trace contextRef="#ctx0" brushRef="#br0">74 39 8729 0 0,'8'-4'-426'0'0,"-8"4"458"0"0,0 0 0 0 0,0 1 0 0 0,0-1 0 0 0,0 0 0 0 0,0 0 0 0 0,0 0 0 0 0,0 0 1 0 0,0 0-1 0 0,0 0 0 0 0,0 0 0 0 0,0 1 0 0 0,0-1 0 0 0,0 0 0 0 0,0 0 0 0 0,0 0 0 0 0,0 0 1 0 0,0 0-1 0 0,0 0 0 0 0,0 0 0 0 0,0 0 0 0 0,0 1 0 0 0,1-1 0 0 0,-1 0 0 0 0,0 0 0 0 0,0 0 0 0 0,0 0 1 0 0,0 0-1 0 0,0 0 0 0 0,0 0 0 0 0,0 0 0 0 0,0 0 0 0 0,0 0 0 0 0,1 0 0 0 0,-1 0 0 0 0,0 0 0 0 0,0 1 1 0 0,0-1-1 0 0,0 0 0 0 0,0 0 0 0 0,0 0 0 0 0,0 0 0 0 0,1 0 0 0 0,-1 0 0 0 0,0 0 0 0 0,0 0 1 0 0,0 0-1 0 0,0 0 0 0 0,0 0 0 0 0,0-1 0 0 0,0 1 0 0 0,1 0 0 0 0,-1 0 0 0 0,-1 1 146 0 0,1-1-1 0 0,-1 1 0 0 0,0-1 1 0 0,0 0-1 0 0,1 1 0 0 0,-1-1 1 0 0,0 0-1 0 0,0 0 0 0 0,1 0 1 0 0,-1 0-1 0 0,0 1 0 0 0,0-1 1 0 0,0 0-1 0 0,1 0 0 0 0,-1 0 1 0 0,0 0-1 0 0,0-1 0 0 0,0 1 1 0 0,0 0-127 0 0,0 0 0 0 0,-1 0 0 0 0,1 0 0 0 0,0 0 0 0 0,0 0 0 0 0,0 0 0 0 0,0 0 0 0 0,0 0 0 0 0,0 0 0 0 0,0 1 0 0 0,0-1 0 0 0,0 0 0 0 0,0 1 0 0 0,-2 0 0 0 0,-2 4 71 0 0,1-1 1 0 0,1 1 0 0 0,-1 0 0 0 0,1 0 0 0 0,-1 0 0 0 0,1 0 0 0 0,1 1-1 0 0,-1-1 1 0 0,1 1 0 0 0,-3 9 0 0 0,1 1 54 0 0,1 0-1 0 0,-3 28 1 0 0,5-28-135 0 0,0-1 1 0 0,2 1-1 0 0,0-1 0 0 0,0 1 1 0 0,1-1-1 0 0,1 1 0 0 0,1-1 0 0 0,7 21 1 0 0,-8-30-40 0 0,-1 0 0 0 0,1 0 0 0 0,0 0 0 0 0,0-1 0 0 0,1 0 1 0 0,-1 1-1 0 0,1-1 0 0 0,0-1 0 0 0,1 1 0 0 0,-1 0 0 0 0,1-1 0 0 0,0 0 1 0 0,0 0-1 0 0,0-1 0 0 0,1 1 0 0 0,-1-1 0 0 0,1 0 0 0 0,0-1 0 0 0,0 0 1 0 0,0 1-1 0 0,0-2 0 0 0,0 1 0 0 0,8 0 0 0 0,-7 0-10 0 0,1-2 0 0 0,0 1-1 0 0,0-1 1 0 0,0 0 0 0 0,-1-1-1 0 0,1 0 1 0 0,0 0 0 0 0,0-1-1 0 0,-1 0 1 0 0,1 0 0 0 0,-1-1-1 0 0,8-3 1 0 0,-5 0-45 0 0,-1 1 1 0 0,0-2-1 0 0,-1 1 1 0 0,1-1-1 0 0,-1 0 1 0 0,-1-1-1 0 0,1 0 0 0 0,7-11 1 0 0,3-4-92 0 0,-8 11 89 0 0,0 0 1 0 0,-1-1-1 0 0,-1 0 1 0 0,9-18 0 0 0,-15 26 50 0 0,0 0 0 0 0,0 0 0 0 0,-1 0 1 0 0,0 0-1 0 0,0-1 0 0 0,0 1 0 0 0,0 0 0 0 0,-1-1 1 0 0,0 1-1 0 0,-1-1 0 0 0,1 1 0 0 0,-1 0 1 0 0,0-1-1 0 0,0 1 0 0 0,0 0 0 0 0,-4-8 0 0 0,1 2 0 0 0,0 1-1 0 0,-1 0 1 0 0,-1 0-1 0 0,0 0 1 0 0,0 1-1 0 0,-1 0 0 0 0,0 0 1 0 0,0 1-1 0 0,-1 0 1 0 0,0 0-1 0 0,-9-7 0 0 0,10 11 1 0 0,0-1 0 0 0,1 1-1 0 0,-2 1 1 0 0,1-1-1 0 0,0 1 1 0 0,-1 0-1 0 0,1 1 1 0 0,-1 0 0 0 0,0 0-1 0 0,0 1 1 0 0,0 0-1 0 0,0 0 1 0 0,0 1-1 0 0,0 0 1 0 0,0 0 0 0 0,-10 2-1 0 0,4 0-60 0 0,-2 0-351 0 0,-1 1 0 0 0,1 0 0 0 0,-1 1 0 0 0,1 1 0 0 0,0 0 0 0 0,-15 8 0 0 0,25-9-858 0 0,3 1-158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382"/>
    </inkml:context>
    <inkml:brush xml:id="br0">
      <inkml:brushProperty name="width" value="0.05" units="cm"/>
      <inkml:brushProperty name="height" value="0.05" units="cm"/>
      <inkml:brushProperty name="color" value="#E71224"/>
    </inkml:brush>
  </inkml:definitions>
  <inkml:trace contextRef="#ctx0" brushRef="#br0">126 276 6689 0 0,'-5'-6'192'0'0,"0"-1"1"0"0,1 1-1 0 0,0-1 1 0 0,0 0 0 0 0,-5-11-1 0 0,6 11 465 0 0,0 0 0 0 0,-1 0 0 0 0,0 0-1 0 0,0 1 1 0 0,-8-10 0 0 0,12 16-628 0 0,0 0 0 0 0,-1 0 0 0 0,1 0 0 0 0,0 0 0 0 0,0-1 1 0 0,0 1-1 0 0,0 0 0 0 0,0 0 0 0 0,0 0 0 0 0,0 0 0 0 0,-1 0 0 0 0,1 0 0 0 0,0 0 0 0 0,0 0 0 0 0,0 0 0 0 0,0 0 0 0 0,0 0 0 0 0,-1 0 1 0 0,1 0-1 0 0,0 0 0 0 0,0 0 0 0 0,0 0 0 0 0,0 0 0 0 0,0 0 0 0 0,0 0 0 0 0,-1 0 0 0 0,1 0 0 0 0,0 1 0 0 0,0-1 0 0 0,0 0 0 0 0,0 0 1 0 0,0 0-1 0 0,0 0 0 0 0,0 0 0 0 0,-1 0 0 0 0,1 0 0 0 0,0 0 0 0 0,0 0 0 0 0,0 1 0 0 0,0-1 0 0 0,0 0 0 0 0,0 0 0 0 0,0 0 0 0 0,0 0 1 0 0,0 0-1 0 0,0 0 0 0 0,0 1 0 0 0,0-1 0 0 0,0 0 0 0 0,0 0 0 0 0,0 0 0 0 0,0 0 0 0 0,0 0 0 0 0,0 0 0 0 0,0 1 0 0 0,-3 15 414 0 0,0 25-545 0 0,3-37 212 0 0,-2 70 11 0 0,10 83-1 0 0,20 73-47 0 0,-12-141-15 0 0,1 12-42 0 0,-17-83-4 0 0,-4-25 2 0 0,-7-29-19 0 0,-20-119-279 0 0,-18-93-49 0 0,38 170 258 0 0,-3-93 1 0 0,14 155 64 0 0,0-1 1 0 0,1 1-1 0 0,0 0 0 0 0,2 0 1 0 0,0 0-1 0 0,9-29 1 0 0,-10 40 9 0 0,-1 1 1 0 0,1 0-1 0 0,0 0 1 0 0,0 1-1 0 0,0-1 0 0 0,1 0 1 0 0,-1 1-1 0 0,1-1 1 0 0,0 1-1 0 0,0 0 0 0 0,0 0 1 0 0,0 0-1 0 0,1 0 1 0 0,-1 0-1 0 0,1 1 0 0 0,0 0 1 0 0,-1 0-1 0 0,1 0 1 0 0,0 0-1 0 0,0 0 0 0 0,0 1 1 0 0,1 0-1 0 0,-1 0 1 0 0,0 0-1 0 0,0 0 1 0 0,1 1-1 0 0,-1-1 0 0 0,1 1 1 0 0,-1 0-1 0 0,5 1 1 0 0,-1 0-1 0 0,0 1 1 0 0,-1-1-1 0 0,1 1 1 0 0,-1 1-1 0 0,0 0 1 0 0,1 0-1 0 0,-1 0 1 0 0,0 1 0 0 0,-1 0-1 0 0,1 0 1 0 0,-1 1-1 0 0,0 0 1 0 0,0 0-1 0 0,0 0 1 0 0,0 1-1 0 0,-1 0 1 0 0,0 0-1 0 0,6 10 1 0 0,-8-11 3 0 0,1 0 0 0 0,-1 1 0 0 0,-1-1 1 0 0,1 1-1 0 0,-1 0 0 0 0,0 0 0 0 0,-1-1 0 0 0,1 1 0 0 0,-1 1 1 0 0,0-1-1 0 0,0 0 0 0 0,-1 0 0 0 0,0 0 0 0 0,0 0 0 0 0,-1 0 0 0 0,1 0 1 0 0,-1 1-1 0 0,-1-1 0 0 0,1 0 0 0 0,-1-1 0 0 0,0 1 0 0 0,0 0 0 0 0,-6 10 1 0 0,-1-2 16 0 0,-1-1 0 0 0,-1 0 0 0 0,0 0 0 0 0,0-1 0 0 0,-1 0 1 0 0,-17 13-1 0 0,-87 52-1095 0 0,104-69 714 0 0,-11 5-1600 0 0,16-10 736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19.859"/>
    </inkml:context>
    <inkml:brush xml:id="br0">
      <inkml:brushProperty name="width" value="0.05" units="cm"/>
      <inkml:brushProperty name="height" value="0.05" units="cm"/>
      <inkml:brushProperty name="color" value="#E71224"/>
    </inkml:brush>
  </inkml:definitions>
  <inkml:trace contextRef="#ctx0" brushRef="#br0">5 151 8037 0 0,'-1'0'49'0'0,"1"1"0"0"0,0-1 0 0 0,-1 0 1 0 0,1 0-1 0 0,0 0 0 0 0,0 0 0 0 0,0 0 0 0 0,-1 1 0 0 0,1-1 1 0 0,0 0-1 0 0,0 0 0 0 0,0 0 0 0 0,-1 0 0 0 0,1 1 1 0 0,0-1-1 0 0,0 0 0 0 0,0 0 0 0 0,0 1 0 0 0,0-1 1 0 0,-1 0-1 0 0,1 0 0 0 0,0 1 0 0 0,0-1 0 0 0,0 0 1 0 0,0 0-1 0 0,0 1 0 0 0,0-1 0 0 0,0 0 0 0 0,0 1 0 0 0,0-1 1 0 0,0 0-1 0 0,0 0 0 0 0,0 1 0 0 0,0-1 0 0 0,0 1 1 0 0,4 19 1306 0 0,12 29 256 0 0,-12-38-1362 0 0,18 53 394 0 0,19 64 5 0 0,-1 93-179 0 0,-40-214-468 0 0,0 0-1 0 0,0 0 0 0 0,-2 13 0 0 0,0 0 5 0 0,2-20 11 0 0,-1-2-8 0 0,-1-1-1 0 0,1 1 1 0 0,0-1-1 0 0,0 1 1 0 0,0-1-1 0 0,0 1 1 0 0,0-6-1 0 0,0 4-3 0 0,-26-110-69 0 0,-18-176-1 0 0,42 255 61 0 0,1-60 0 0 0,2 85-1 0 0,1-1 0 0 0,0 1 0 0 0,1 0 0 0 0,0 0 0 0 0,0 0 0 0 0,1 1 0 0 0,1-1 0 0 0,0 1 1 0 0,0-1-1 0 0,9-13 0 0 0,-11 20 3 0 0,-1 1 1 0 0,1 0 0 0 0,0 0 0 0 0,0 0 0 0 0,0 0-1 0 0,0 1 1 0 0,0-1 0 0 0,0 0 0 0 0,0 1-1 0 0,1-1 1 0 0,-1 1 0 0 0,1 0 0 0 0,-1 0 0 0 0,1 0-1 0 0,-1 0 1 0 0,1 0 0 0 0,-1 1 0 0 0,1-1-1 0 0,3 1 1 0 0,-2 0 4 0 0,0 0-1 0 0,0 0 1 0 0,0 1-1 0 0,0-1 1 0 0,0 1-1 0 0,0 0 1 0 0,0 0-1 0 0,0 1 1 0 0,0-1-1 0 0,-1 1 1 0 0,7 4-1 0 0,-4-3 0 0 0,-1 0 0 0 0,0 1 0 0 0,0 0 0 0 0,-1 0 0 0 0,1 0 1 0 0,-1 1-1 0 0,0 0 0 0 0,0-1 0 0 0,0 1 0 0 0,-1 1 0 0 0,1-1 0 0 0,-1 0 0 0 0,-1 1 0 0 0,1 0 0 0 0,-1-1 0 0 0,3 12 0 0 0,-3-6-3 0 0,-1 1-1 0 0,-1-1 0 0 0,0 1 0 0 0,-1 0 0 0 0,-1 12 1 0 0,1-19 4 0 0,0 1 0 0 0,-1-1 1 0 0,1 0-1 0 0,-1 0 0 0 0,0 0 1 0 0,-1 0-1 0 0,1 0 0 0 0,-1 0 1 0 0,0-1-1 0 0,0 1 0 0 0,0-1 1 0 0,-8 8-1 0 0,0-2-308 0 0,-1-1 0 0 0,-1 0 0 0 0,0-1 1 0 0,0 0-1 0 0,0-1 0 0 0,-1 0 0 0 0,0-1 0 0 0,-27 8 0 0 0,28-12-901 0 0,0-1-151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20.204"/>
    </inkml:context>
    <inkml:brush xml:id="br0">
      <inkml:brushProperty name="width" value="0.05" units="cm"/>
      <inkml:brushProperty name="height" value="0.05" units="cm"/>
      <inkml:brushProperty name="color" value="#E71224"/>
    </inkml:brush>
  </inkml:definitions>
  <inkml:trace contextRef="#ctx0" brushRef="#br0">29 119 8001 0 0,'-8'-29'212'0'0,"6"26"-142"0"0,1-1-1 0 0,-1 0 0 0 0,1 0 1 0 0,0 0-1 0 0,0 1 0 0 0,1-1 1 0 0,-1 0-1 0 0,1 0 0 0 0,0-5 1 0 0,0 8-29 0 0,1 0 102 0 0,-1-1 0 0 0,1 0 0 0 0,-1 0 0 0 0,0 1 0 0 0,1-1 0 0 0,-1 0 0 0 0,0 0 0 0 0,0 1 0 0 0,0-1 0 0 0,0 0 0 0 0,0 0 0 0 0,-1 0 0 0 0,1 1 0 0 0,0-1 0 0 0,-1 0 0 0 0,0 1 0 0 0,1-1 0 0 0,-1 0 0 0 0,0 1 0 0 0,0-1 0 0 0,0 1 0 0 0,0-1 0 0 0,0 1 0 0 0,0-1 0 0 0,-3-2 2827 0 0,7 7-1324 0 0,1 1-1287 0 0,0 0 1 0 0,0 0-1 0 0,0 0 0 0 0,-1 0 0 0 0,4 6 0 0 0,10 29 577 0 0,-2 0-1 0 0,-2 1 0 0 0,13 63 0 0 0,-5-16-506 0 0,-14-62-364 0 0,20 84-871 0 0,-24-93-16 0 0,-1 0 1 0 0,0 1-1 0 0,-1-1 1 0 0,-2 27 0 0 0,-4-6-1694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432"/>
    </inkml:context>
    <inkml:brush xml:id="br0">
      <inkml:brushProperty name="width" value="0.05" units="cm"/>
      <inkml:brushProperty name="height" value="0.05" units="cm"/>
      <inkml:brushProperty name="color" value="#E71224"/>
    </inkml:brush>
  </inkml:definitions>
  <inkml:trace contextRef="#ctx0" brushRef="#br0">2 186 8265 0 0,'0'-2'21'0'0,"0"0"0"0"0,-1 0 0 0 0,1 0 0 0 0,0-1 0 0 0,0 1 0 0 0,0 0 0 0 0,0 0 0 0 0,0-1 0 0 0,1 1 0 0 0,-1 0 0 0 0,1 0 0 0 0,-1 0 0 0 0,1 0 0 0 0,0-1 0 0 0,0 1 0 0 0,2-3 0 0 0,-1 1 10 0 0,1 0 0 0 0,1 0 0 0 0,-1 0 0 0 0,1 0 0 0 0,-1 1 0 0 0,1-1 0 0 0,5-2 0 0 0,5-3-4 0 0,0 0 1 0 0,1 1 0 0 0,23-9-1 0 0,49-10-444 0 0,-10 3-634 0 0,-33 12-115 0 0,-26 6 409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6.574"/>
    </inkml:context>
    <inkml:brush xml:id="br0">
      <inkml:brushProperty name="width" value="0.05" units="cm"/>
      <inkml:brushProperty name="height" value="0.05" units="cm"/>
      <inkml:brushProperty name="color" value="#E71224"/>
    </inkml:brush>
  </inkml:definitions>
  <inkml:trace contextRef="#ctx0" brushRef="#br0">13 46 4784 0 0,'1'-4'291'0'0,"-1"4"-241"0"0,0-1 0 0 0,1 1 0 0 0,-1 0 0 0 0,0 0 0 0 0,0-1 0 0 0,0 1 0 0 0,0 0-1 0 0,1-1 1 0 0,-1 1 0 0 0,0 0 0 0 0,0 0 0 0 0,0-1 0 0 0,0 1 0 0 0,0 0 0 0 0,0-1 0 0 0,0 1-1 0 0,0 0 1 0 0,0-1 0 0 0,0 1 0 0 0,0 0 0 0 0,0-1 0 0 0,0 1 0 0 0,0 0 0 0 0,0-1-1 0 0,0 1 1 0 0,-1 0 0 0 0,1 0 0 0 0,0-1 0 0 0,0 1 0 0 0,0 0 0 0 0,0-1 0 0 0,-1 1 0 0 0,1 0-1 0 0,0-1 1 0 0,-1 1 46 0 0,0 0-1 0 0,1-1 0 0 0,-1 1 0 0 0,0 0 1 0 0,1-1-1 0 0,-1 1 0 0 0,0 0 1 0 0,1-1-1 0 0,-1 1 0 0 0,1-1 0 0 0,-1 1 1 0 0,0-1-1 0 0,1 1 0 0 0,-1-1 1 0 0,1 0-1 0 0,0 1 0 0 0,-1-1 0 0 0,1 0 1 0 0,0 1-1 0 0,-1-1 0 0 0,1 0 0 0 0,0 1 1 0 0,0-1-1 0 0,-1 0 0 0 0,1 0 1 0 0,0 1-1 0 0,0-1 0 0 0,0 0 0 0 0,0 0 1 0 0,0 1-1 0 0,0-1 0 0 0,0 0 1 0 0,0 0-1 0 0,1 1 0 0 0,-1-1 0 0 0,0-1 1 0 0,0 0 170 0 0,-2-3 897 0 0,5 5-155 0 0,2 0-1112 0 0,234 8 612 0 0,1 0-150 0 0,-155-5-307 0 0,-106-6-1760 0 0,9 3 724 0 0,3-1-201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040"/>
    </inkml:context>
    <inkml:brush xml:id="br0">
      <inkml:brushProperty name="width" value="0.05" units="cm"/>
      <inkml:brushProperty name="height" value="0.05" units="cm"/>
      <inkml:brushProperty name="color" value="#E71224"/>
    </inkml:brush>
  </inkml:definitions>
  <inkml:trace contextRef="#ctx0" brushRef="#br0">51 59 6813 0 0,'-5'-5'-83'0'0,"-21"-19"1636"0"0,22 19-1113 0 0,-8-14-134 0 0,9 14 2229 0 0,6 112-2385 0 0,0-58-86 0 0,-4 58 0 0 0,-1-58-94 0 0,3-1 0 0 0,13 94 0 0 0,-12-128-497 0 0,-1 0 1 0 0,-1 17-1 0 0,0-13-2196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7.380"/>
    </inkml:context>
    <inkml:brush xml:id="br0">
      <inkml:brushProperty name="width" value="0.05" units="cm"/>
      <inkml:brushProperty name="height" value="0.05" units="cm"/>
      <inkml:brushProperty name="color" value="#E71224"/>
    </inkml:brush>
  </inkml:definitions>
  <inkml:trace contextRef="#ctx0" brushRef="#br0">36 214 5448 0 0,'-9'-32'111'0'0,"2"10"89"0"0,2 0-1 0 0,-6-39 1 0 0,8 42 7 0 0,2 16 966 0 0,15-3-1116 0 0,24-8-49 0 0,1 1 0 0 0,42-7 0 0 0,-77 19-7 0 0,0 1 0 0 0,0 0-1 0 0,0 0 1 0 0,0 0 0 0 0,1 0-1 0 0,-1 1 1 0 0,0-1 0 0 0,0 1-1 0 0,0 0 1 0 0,0 0 0 0 0,0 1-1 0 0,0-1 1 0 0,0 1 0 0 0,0 0-1 0 0,5 4 1 0 0,7 2 13 0 0,-5-3-7 0 0,0-1-1 0 0,-1 1 1 0 0,0 1 0 0 0,0 0-1 0 0,17 14 1 0 0,-25-18-3 0 0,0 0 0 0 0,0 0-1 0 0,0 0 1 0 0,0 1 0 0 0,-1-1 0 0 0,1 1-1 0 0,-1 0 1 0 0,1-1 0 0 0,-1 1-1 0 0,0 0 1 0 0,0 0 0 0 0,0-1 0 0 0,-1 1-1 0 0,1 0 1 0 0,-1 0 0 0 0,1 0 0 0 0,-1 0-1 0 0,0 0 1 0 0,0 0 0 0 0,0 0 0 0 0,-1 0-1 0 0,1 0 1 0 0,-1 0 0 0 0,0 0 0 0 0,1 0-1 0 0,-1 0 1 0 0,-3 4 0 0 0,0 3 5 0 0,-2-1 0 0 0,1 0 1 0 0,-1 0-1 0 0,-1 0 0 0 0,1-1 0 0 0,-2 1 1 0 0,1-2-1 0 0,-1 1 0 0 0,0-1 1 0 0,0 0-1 0 0,-1-1 0 0 0,-15 9 1 0 0,-13 5-105 0 0,-72 28 1 0 0,98-43 35 0 0,-39 14-560 0 0,29-10 97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8.340"/>
    </inkml:context>
    <inkml:brush xml:id="br0">
      <inkml:brushProperty name="width" value="0.05" units="cm"/>
      <inkml:brushProperty name="height" value="0.05" units="cm"/>
      <inkml:brushProperty name="color" value="#E71224"/>
    </inkml:brush>
  </inkml:definitions>
  <inkml:trace contextRef="#ctx0" brushRef="#br0">107 330 6345 0 0,'0'0'844'0'0,"10"-10"-739"0"0,38-43 137 0 0,-43 40-49 0 0,15-38 8 0 0,-19 48-160 0 0,0 1-1 0 0,0-1 1 0 0,-1 1 0 0 0,1-1-1 0 0,-1 1 1 0 0,1-1 0 0 0,-1 0-1 0 0,0 1 1 0 0,0-1 0 0 0,-1 1-1 0 0,0-5 1 0 0,0-3 1740 0 0,-5 13-1585 0 0,-20 7 4 0 0,20-7 487 0 0,-13 22-567 0 0,-59 79-24 0 0,70-93-68 0 0,0 0 1 0 0,1 0 0 0 0,1 0-1 0 0,-7 17 1 0 0,10-20-8 0 0,1 0 0 0 0,0 0 0 0 0,1 1-1 0 0,-1 9 1 0 0,-1 3 4 0 0,3-19-23 0 0,-1 1-1 0 0,1-1 1 0 0,0 1-1 0 0,0-1 0 0 0,0 1 1 0 0,0-1-1 0 0,0 1 1 0 0,1-1-1 0 0,-1 1 0 0 0,1-1 1 0 0,0 1-1 0 0,0-1 1 0 0,-1 0-1 0 0,2 1 0 0 0,-1-1 1 0 0,0 0-1 0 0,0 0 1 0 0,1 1-1 0 0,-1-1 0 0 0,1 0 1 0 0,-1-1-1 0 0,1 1 1 0 0,0 0-1 0 0,0 0 0 0 0,0-1 1 0 0,0 1-1 0 0,0-1 1 0 0,0 0-1 0 0,1 1 0 0 0,-1-1 1 0 0,0 0-1 0 0,1 0 1 0 0,-1-1-1 0 0,0 1 0 0 0,1 0 1 0 0,-1-1-1 0 0,1 1 1 0 0,-1-1-1 0 0,1 0 0 0 0,-1 0 1 0 0,1 0-1 0 0,0 0 1 0 0,-1-1-1 0 0,1 1 0 0 0,-1 0 1 0 0,0-1-1 0 0,1 0 1 0 0,2-1-1 0 0,1 0-31 0 0,-1-1 1 0 0,1-1-1 0 0,0 1 0 0 0,-1-1 1 0 0,0 0-1 0 0,0 0 1 0 0,0 0-1 0 0,0-1 0 0 0,-1 0 1 0 0,1 0-1 0 0,-1 0 0 0 0,-1 0 1 0 0,1-1-1 0 0,-1 1 0 0 0,0-1 1 0 0,0 0-1 0 0,0 0 0 0 0,-1 0 1 0 0,3-12-1 0 0,1-9-35 0 0,-2-1 0 0 0,0 1 0 0 0,-1-40 0 0 0,-1 32 38 0 0,2-20 14 0 0,-20 144 97 0 0,15-84-78 0 0,0 16 71 0 0,0 0-1 0 0,4 30 0 0 0,-2-45-62 0 0,0 0-1 0 0,0 0 1 0 0,0 0 0 0 0,1 0-1 0 0,0 0 1 0 0,1 0 0 0 0,-1-1-1 0 0,1 1 1 0 0,0-1 0 0 0,0 0-1 0 0,0 1 1 0 0,1-1 0 0 0,5 5-1 0 0,-8-9-10 0 0,0 0-1 0 0,0 0 1 0 0,0-1-1 0 0,1 1 0 0 0,-1 0 1 0 0,0 0-1 0 0,1-1 1 0 0,-1 1-1 0 0,0 0 1 0 0,1-1-1 0 0,-1 0 0 0 0,1 1 1 0 0,-1-1-1 0 0,1 0 1 0 0,-1 0-1 0 0,1 0 0 0 0,-1 0 1 0 0,1 0-1 0 0,1 0 1 0 0,1-1-2 0 0,0 0 1 0 0,0 0-1 0 0,0 0 1 0 0,0 0-1 0 0,0-1 1 0 0,0 0-1 0 0,3-2 1 0 0,5-3 0 0 0,0-2 0 0 0,-1 1 0 0 0,12-13 0 0 0,-7 5-5 0 0,0-1 1 0 0,-2 0-1 0 0,0-2 1 0 0,19-33-1 0 0,36-87-14 0 0,-54 108 16 0 0,-14 28 0 0 0,0-1-1 0 0,1 1 0 0 0,-1 0 0 0 0,-1-1 1 0 0,1 1-1 0 0,0 0 0 0 0,0-5 0 0 0,-1 8 2 0 0,0-1-1 0 0,0 1 1 0 0,0 0 0 0 0,0-1-1 0 0,0 1 1 0 0,-1-1 0 0 0,1 1-1 0 0,0-1 1 0 0,0 1-1 0 0,0-1 1 0 0,0 1 0 0 0,0 0-1 0 0,-1-1 1 0 0,1 1 0 0 0,0 0-1 0 0,0-1 1 0 0,-1 1-1 0 0,1-1 1 0 0,0 1 0 0 0,0 0-1 0 0,-1 0 1 0 0,1-1 0 0 0,0 1-1 0 0,-1-1 1 0 0,0 1 0 0 0,0 0-1 0 0,0 0 1 0 0,0 0 0 0 0,0 0 0 0 0,0 0 0 0 0,1 0-1 0 0,-1 0 1 0 0,0 0 0 0 0,0 0 0 0 0,0 0-1 0 0,0 1 1 0 0,0-1 0 0 0,0 0 0 0 0,1 1 0 0 0,-1-1-1 0 0,0 0 1 0 0,-1 1 0 0 0,-11 6-4 0 0,0 0 1 0 0,0 1-1 0 0,1 0 1 0 0,-14 13-1 0 0,21-17 2 0 0,0 1 1 0 0,0-1-1 0 0,1 1 0 0 0,0 1 0 0 0,0-1 1 0 0,0 1-1 0 0,0-1 0 0 0,1 1 1 0 0,0 0-1 0 0,1 0 0 0 0,-4 11 0 0 0,5-13 4 0 0,0-1-1 0 0,1 1 0 0 0,-1 0 0 0 0,1 0 0 0 0,0 0 0 0 0,1 0 0 0 0,-1 0 1 0 0,1 0-1 0 0,-1 0 0 0 0,1 0 0 0 0,0-1 0 0 0,1 1 0 0 0,-1 0 1 0 0,0-1-1 0 0,1 1 0 0 0,0-1 0 0 0,3 5 0 0 0,4 5 24 0 0,1-1 0 0 0,0 0-1 0 0,14 12 1 0 0,-14-14-3 0 0,0 0 0 0 0,0 1 0 0 0,7 12 0 0 0,-15-20-13 0 0,0 1 0 0 0,0-1 0 0 0,0 1 0 0 0,-1 0 0 0 0,1-1 0 0 0,-1 1 0 0 0,0 0 0 0 0,0 0 0 0 0,-1 0 0 0 0,1 0 0 0 0,-1 0 0 0 0,0 0 0 0 0,0 0 0 0 0,0 0 0 0 0,0 0 0 0 0,-2 7 0 0 0,1-8-2 0 0,0 0 1 0 0,0 0-1 0 0,-1 0 1 0 0,1 0-1 0 0,-1-1 0 0 0,1 1 1 0 0,-1 0-1 0 0,0-1 1 0 0,0 1-1 0 0,0-1 1 0 0,0 0-1 0 0,-1 0 0 0 0,1 0 1 0 0,-1 0-1 0 0,1 0 1 0 0,-1 0-1 0 0,1 0 1 0 0,-1-1-1 0 0,0 0 1 0 0,0 1-1 0 0,-5 0 0 0 0,8-2-6 0 0,0 0 1 0 0,0 0-1 0 0,0 0 0 0 0,0 0 0 0 0,0 0 0 0 0,0-1 0 0 0,0 1 0 0 0,0 0 0 0 0,0 0 0 0 0,0 0 0 0 0,0 0 0 0 0,0 0 0 0 0,0-1 0 0 0,0 1 0 0 0,0 0 1 0 0,0 0-1 0 0,0 0 0 0 0,0 0 0 0 0,0-1 0 0 0,0 1 0 0 0,0 0 0 0 0,0 0 0 0 0,0 0 0 0 0,0 0 0 0 0,0 0 0 0 0,0-1 0 0 0,0 1 0 0 0,0 0 0 0 0,0 0 1 0 0,-1 0-1 0 0,1 0 0 0 0,0 0 0 0 0,0 0 0 0 0,0-1 0 0 0,0 1 0 0 0,0 0 0 0 0,0 0 0 0 0,-1 0 0 0 0,1 0 0 0 0,0 0 0 0 0,0 0 0 0 0,0 0 0 0 0,0 0 1 0 0,0 0-1 0 0,-1 0 0 0 0,1 0 0 0 0,0 0 0 0 0,0 0 0 0 0,0 0 0 0 0,0 0 0 0 0,-1 0 0 0 0,1 0 0 0 0,0 0 0 0 0,0 0 0 0 0,0 0 0 0 0,0 0 0 0 0,-1 0 1 0 0,10-11-23 0 0,40-31-103 0 0,-3-3 1 0 0,-2-1-1 0 0,-1-2 1 0 0,-3-2-1 0 0,51-84 1 0 0,-76 109 147 0 0,23-52 1 0 0,-38 77-20 0 0,1-1 0 0 0,-1 1 0 0 0,0 0 0 0 0,0 0 0 0 0,0-1 1 0 0,0 1-1 0 0,1-1 0 0 0,-1 1 0 0 0,0 0 0 0 0,0-1 0 0 0,0 1 0 0 0,0 0 1 0 0,0-1-1 0 0,0 1 0 0 0,0 0 0 0 0,0-1 0 0 0,0 1 0 0 0,0 0 0 0 0,0-1 1 0 0,0 1-1 0 0,0-1 0 0 0,0 1 0 0 0,0 0 0 0 0,-1-1 0 0 0,1 1 0 0 0,0 0 1 0 0,0-1-1 0 0,0 1 0 0 0,-1 0 0 0 0,1 0 0 0 0,0-1 0 0 0,-1 0 0 0 0,-12 2 173 0 0,-17 12 108 0 0,28-12-259 0 0,-9 4 41 0 0,1 1 1 0 0,0 0 0 0 0,0 1-1 0 0,1 0 1 0 0,0 0-1 0 0,-15 16 1 0 0,20-19-53 0 0,0 1 0 0 0,0 0 0 0 0,1 0 0 0 0,0 0 1 0 0,0 0-1 0 0,0 1 0 0 0,0-1 0 0 0,1 1 0 0 0,0 0 0 0 0,0 0 0 0 0,1 0 0 0 0,0 0 1 0 0,0 0-1 0 0,-1 11 0 0 0,4 8 211 0 0,0 0 1 0 0,2 0 0 0 0,11 43-1 0 0,-4-25 18 0 0,-9-36-231 0 0,-1 0 0 0 0,0 0-1 0 0,0 0 1 0 0,-1 0 0 0 0,0 0 0 0 0,0 0-1 0 0,0 0 1 0 0,-1 1 0 0 0,0-1-1 0 0,-1 0 1 0 0,1-1 0 0 0,-5 11 0 0 0,4-13-30 0 0,0 1 0 0 0,-1-1 0 0 0,1 0 0 0 0,-1 0 0 0 0,0 0 1 0 0,0 0-1 0 0,-1 0 0 0 0,1-1 0 0 0,-1 1 0 0 0,0-1 1 0 0,0 0-1 0 0,0 0 0 0 0,0 0 0 0 0,-1-1 0 0 0,1 0 1 0 0,-1 1-1 0 0,1-2 0 0 0,-8 3 0 0 0,11-3-44 0 0,0-1 0 0 0,0 0 0 0 0,-1 1-1 0 0,1-1 1 0 0,0 0 0 0 0,-1 0 0 0 0,1 0 0 0 0,-1 0-1 0 0,1 0 1 0 0,0 0 0 0 0,-1 0 0 0 0,1 0-1 0 0,-3-1 1 0 0,4 1-33 0 0,-1-1 0 0 0,1 1 0 0 0,-1 0 0 0 0,0-1 0 0 0,1 1 0 0 0,-1 0 0 0 0,1-1 0 0 0,-1 1-1 0 0,1-1 1 0 0,0 1 0 0 0,-1-1 0 0 0,1 1 0 0 0,-1-1 0 0 0,1 1 0 0 0,0-1 0 0 0,0 0 0 0 0,-1 1 0 0 0,1-1-1 0 0,0 1 1 0 0,-1-2 0 0 0,1 0-95 0 0,0 0 0 0 0,0 0 0 0 0,0 0 0 0 0,0 0 0 0 0,1 0-1 0 0,-1 0 1 0 0,0 0 0 0 0,1 1 0 0 0,-1-1 0 0 0,1 0 0 0 0,0 0 0 0 0,0 0-1 0 0,0 1 1 0 0,-1-1 0 0 0,1 0 0 0 0,1 1 0 0 0,0-3 0 0 0,9-10-904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240"/>
    </inkml:context>
    <inkml:brush xml:id="br0">
      <inkml:brushProperty name="width" value="0.05" units="cm"/>
      <inkml:brushProperty name="height" value="0.05" units="cm"/>
      <inkml:brushProperty name="color" value="#E71224"/>
    </inkml:brush>
  </inkml:definitions>
  <inkml:trace contextRef="#ctx0" brushRef="#br0">52 327 5941 0 0,'-2'1'142'0'0,"1"0"0"0"0,0 0 0 0 0,0 0 0 0 0,-1 0 0 0 0,1-1 0 0 0,0 1 0 0 0,-1 0 1 0 0,1-1-1 0 0,-1 1 0 0 0,1-1 0 0 0,-1 1 0 0 0,1-1 0 0 0,-1 0 0 0 0,-1 1 1 0 0,-8 1 1071 0 0,90-37 945 0 0,-31 13-2116 0 0,-40 18-42 0 0,1 0 0 0 0,0-1 0 0 0,-1 0 0 0 0,0-1 0 0 0,0 1 0 0 0,-1-2 0 0 0,1 1 0 0 0,-1-1 0 0 0,0 0 0 0 0,-1 0 0 0 0,0-1 0 0 0,8-13-1 0 0,-10 15 1 0 0,-1 0-1 0 0,-1 0 1 0 0,1-1-1 0 0,-1 1 1 0 0,0-1-1 0 0,-1 1 1 0 0,0-1-1 0 0,0 1 1 0 0,0-1-1 0 0,0 0 1 0 0,-1 0-1 0 0,-1 1 1 0 0,1-1-1 0 0,-1 0 1 0 0,0 1-1 0 0,0-1 1 0 0,-1 0-1 0 0,0 1 1 0 0,-2-7-1 0 0,3 11 0 0 0,0-1 0 0 0,0 0 0 0 0,-1 1-1 0 0,1-1 1 0 0,-1 0 0 0 0,1 1 0 0 0,-1 0 0 0 0,0-1 0 0 0,1 1-1 0 0,-1 0 1 0 0,0 0 0 0 0,-1 0 0 0 0,1 0 0 0 0,0 1 0 0 0,-1-1 0 0 0,1 0-1 0 0,0 1 1 0 0,-1 0 0 0 0,0 0 0 0 0,1-1 0 0 0,-1 1 0 0 0,0 1-1 0 0,-4-2 1 0 0,3 2 22 0 0,0 0-1 0 0,0 0 0 0 0,0 0 0 0 0,0 1 0 0 0,1 0 1 0 0,-1 0-1 0 0,0 0 0 0 0,0 0 0 0 0,1 0 0 0 0,-1 1 1 0 0,1-1-1 0 0,-1 1 0 0 0,1 0 0 0 0,0 0 0 0 0,0 0 1 0 0,0 1-1 0 0,-3 2 0 0 0,-7 6 55 0 0,1 0-1 0 0,1 1 1 0 0,0 0-1 0 0,0 1 1 0 0,2 0-1 0 0,-1 0 1 0 0,2 1-1 0 0,-1 1 1 0 0,2-1-1 0 0,0 1 1 0 0,1 1-1 0 0,1-1 1 0 0,0 1-1 0 0,1 0 1 0 0,0 0-1 0 0,2 0 1 0 0,0 1-1 0 0,0 19 1 0 0,4 85 81 0 0,-2-119-160 0 0,0-1 0 0 0,0 1 0 0 0,0-1 0 0 0,1 1 0 0 0,-1-1 0 0 0,1 1 1 0 0,-1-1-1 0 0,1 1 0 0 0,0-1 0 0 0,-1 0 0 0 0,1 1 0 0 0,0-1 0 0 0,0 0 1 0 0,0 1-1 0 0,0-1 0 0 0,0 0 0 0 0,0 0 0 0 0,0 0 0 0 0,1 0 0 0 0,-1 0 0 0 0,0 0 1 0 0,2 1-1 0 0,1-1-71 0 0,0 1 1 0 0,0-1 0 0 0,0 0 0 0 0,0 0-1 0 0,-1 0 1 0 0,1-1 0 0 0,0 1 0 0 0,7-1-1 0 0,2 0-442 0 0,0-1-1 0 0,0-1 1 0 0,-1 0-1 0 0,22-7 1 0 0,-19 4 132 0 0,-1-2 0 0 0,0 1 0 0 0,-1-2 1 0 0,1 0-1 0 0,-2 0 0 0 0,1-1 0 0 0,-1-1 0 0 0,-1 0 0 0 0,14-15 1 0 0,-20 19 370 0 0,-1 0 1 0 0,0 0-1 0 0,-1-1 0 0 0,1 1 1 0 0,-1-1-1 0 0,0 0 1 0 0,-1 0-1 0 0,3-8 1 0 0,10-61 202 0 0,-15 75-186 0 0,9-60 419 0 0,-3 14 758 0 0,15-56-1 0 0,-21 102-1144 0 0,0 0 0 0 0,0 0 0 0 0,1 1-1 0 0,-1-1 1 0 0,0 0 0 0 0,0 0 0 0 0,0 1-1 0 0,1-1 1 0 0,-1 0 0 0 0,0 0 0 0 0,1 1 0 0 0,-1-1-1 0 0,1 1 1 0 0,-1-1 0 0 0,1 0 0 0 0,-1 1-1 0 0,1-1 1 0 0,-1 1 0 0 0,1-1 0 0 0,0 1 0 0 0,-1-1-1 0 0,1 1 1 0 0,0-1 0 0 0,-1 1 0 0 0,1 0-1 0 0,0-1 1 0 0,-1 1 0 0 0,1 0 0 0 0,0 0 0 0 0,0 0-1 0 0,0-1 1 0 0,-1 1 0 0 0,1 0 0 0 0,0 0-1 0 0,0 0 1 0 0,-1 0 0 0 0,1 0 0 0 0,0 0 0 0 0,1 1-1 0 0,-1 0 21 0 0,1-1-1 0 0,0 1 0 0 0,-1 0 1 0 0,1 0-1 0 0,-1 0 1 0 0,1 0-1 0 0,-1 0 0 0 0,0 0 1 0 0,0 1-1 0 0,1-1 0 0 0,-1 0 1 0 0,0 1-1 0 0,0-1 0 0 0,0 1 1 0 0,0-1-1 0 0,0 3 0 0 0,2 3 54 0 0,-1 0-1 0 0,0 1 1 0 0,0-1-1 0 0,-1 1 1 0 0,0 0-1 0 0,-1-1 1 0 0,0 1-1 0 0,0 0 1 0 0,-1 7-1 0 0,-13 70 483 0 0,13-80-560 0 0,-6 31 181 0 0,-22 116 238 0 0,29-151-451 0 0,0-1 0 0 0,0 1 0 0 0,0-1 0 0 0,0 0 1 0 0,0 1-1 0 0,0-1 0 0 0,-1 1 0 0 0,1-1 0 0 0,0 1 0 0 0,0-1 1 0 0,1 1-1 0 0,-1-1 0 0 0,0 1 0 0 0,0-1 0 0 0,0 1 0 0 0,0-1 1 0 0,0 1-1 0 0,0-1 0 0 0,1 1 0 0 0,-1-1 0 0 0,0 1 1 0 0,0-1-1 0 0,1 0 0 0 0,-1 1 0 0 0,0-1 0 0 0,1 1 0 0 0,-1-1 1 0 0,0 0-1 0 0,1 1 0 0 0,-1-1 0 0 0,1 0-5 0 0,0 0-1 0 0,0 0 1 0 0,0 0-1 0 0,0 0 1 0 0,0 0-1 0 0,0 0 1 0 0,0 0-1 0 0,0 0 1 0 0,0 0-1 0 0,-1-1 1 0 0,1 1-1 0 0,0 0 1 0 0,0-1-1 0 0,0 1 1 0 0,0-1-1 0 0,34-23-250 0 0,-32 21 224 0 0,13-11-99 0 0,-1 0 1 0 0,20-25 0 0 0,-26 27 122 0 0,1 1 0 0 0,0 0 0 0 0,1 0 0 0 0,0 1-1 0 0,0 0 1 0 0,22-12 0 0 0,-31 21 7 0 0,-1 0 0 0 0,0 0 1 0 0,1 0-1 0 0,-1 1 0 0 0,1-1 0 0 0,-1 0 0 0 0,1 1 0 0 0,-1 0 0 0 0,1-1 0 0 0,-1 1 0 0 0,1 0 0 0 0,0 0 1 0 0,-1 0-1 0 0,1 0 0 0 0,-1 0 0 0 0,4 0 0 0 0,-4 1 2 0 0,-1-1-1 0 0,1 0 1 0 0,0 1-1 0 0,-1-1 1 0 0,1 1-1 0 0,-1-1 1 0 0,1 1 0 0 0,-1 0-1 0 0,0-1 1 0 0,1 1-1 0 0,-1-1 1 0 0,1 1-1 0 0,-1 0 1 0 0,0-1 0 0 0,0 1-1 0 0,1 0 1 0 0,-1-1-1 0 0,0 1 1 0 0,0 0 0 0 0,0 0-1 0 0,0-1 1 0 0,0 1-1 0 0,0 0 1 0 0,0 1-1 0 0,0 5 25 0 0,-1-1-1 0 0,-1 1 0 0 0,1 0 1 0 0,-1-1-1 0 0,-5 12 1 0 0,7-17-23 0 0,0-1 0 0 0,0 1 0 0 0,-1-1 0 0 0,1 1 0 0 0,0-1 0 0 0,0 1 0 0 0,0 0 1 0 0,0-1-1 0 0,0 1 0 0 0,-1-1 0 0 0,1 1 0 0 0,0-1 0 0 0,0 1 0 0 0,0 0 0 0 0,1-1 1 0 0,-1 1-1 0 0,0-1 0 0 0,0 1 0 0 0,0-1 0 0 0,0 1 0 0 0,1-1 0 0 0,-1 1 1 0 0,0-1-1 0 0,0 1 0 0 0,1-1 0 0 0,-1 1 0 0 0,0-1 0 0 0,1 1 0 0 0,-1-1 0 0 0,0 1 1 0 0,2 0-1 0 0,-1 0 0 0 0,1-1 1 0 0,0 1-1 0 0,-1 0 1 0 0,1-1-1 0 0,0 1 1 0 0,-1-1 0 0 0,1 0-1 0 0,0 1 1 0 0,0-1-1 0 0,2 0 1 0 0,41-5 39 0 0,-23 0-46 0 0,0-1 1 0 0,-1-1 0 0 0,1-1 0 0 0,-1-1 0 0 0,-1-1 0 0 0,27-17 0 0 0,-44 24 3 0 0,1 1 0 0 0,-1-1-1 0 0,0-1 1 0 0,0 1 0 0 0,0 0 0 0 0,0-1 0 0 0,0 1 0 0 0,-1-1-1 0 0,0 0 1 0 0,0 0 0 0 0,0 0 0 0 0,0 0 0 0 0,0 0-1 0 0,-1 0 1 0 0,0 0 0 0 0,1-9 0 0 0,-1 11 8 0 0,-1-1-1 0 0,0 1 1 0 0,0-1-1 0 0,0 1 1 0 0,-1-1-1 0 0,1 0 1 0 0,0 1-1 0 0,-1-1 1 0 0,0 1 0 0 0,0 0-1 0 0,1-1 1 0 0,-2 1-1 0 0,1 0 1 0 0,0-1-1 0 0,0 1 1 0 0,-1 0-1 0 0,1 0 1 0 0,-1 0 0 0 0,1 0-1 0 0,-1 0 1 0 0,0 0-1 0 0,0 1 1 0 0,0-1-1 0 0,0 1 1 0 0,0-1-1 0 0,0 1 1 0 0,-1 0 0 0 0,1 0-1 0 0,0-1 1 0 0,-3 1-1 0 0,1-1 45 0 0,-1 1 1 0 0,1-1-1 0 0,-1 1 0 0 0,1 1 0 0 0,-1-1 1 0 0,1 0-1 0 0,-1 1 0 0 0,1 0 0 0 0,-1 0 0 0 0,1 1 1 0 0,-1-1-1 0 0,0 1 0 0 0,1 0 0 0 0,0 0 1 0 0,-1 0-1 0 0,1 1 0 0 0,0-1 0 0 0,-1 1 0 0 0,1 0 1 0 0,0 1-1 0 0,1-1 0 0 0,-1 1 0 0 0,0-1 0 0 0,1 1 1 0 0,-1 0-1 0 0,1 1 0 0 0,0-1 0 0 0,-4 5 1 0 0,1 1 71 0 0,0-1 0 0 0,0 1-1 0 0,1 0 1 0 0,0 1 0 0 0,0-1 0 0 0,1 1 0 0 0,1 0 0 0 0,0 0 0 0 0,0 0 0 0 0,1 0 0 0 0,-2 15 0 0 0,2 35 371 0 0,3 0 0 0 0,11 84-1 0 0,-5-88-383 0 0,-3 1-1 0 0,-2-1 1 0 0,-6 60-1 0 0,3-103-93 0 0,-2 1 1 0 0,-5 18-1 0 0,7-28-147 0 0,0 0-1 0 0,0 0 1 0 0,-1-1-1 0 0,1 1 0 0 0,-1-1 1 0 0,0 0-1 0 0,0 1 1 0 0,-1-1-1 0 0,1 0 0 0 0,0 0 1 0 0,-1 0-1 0 0,0-1 1 0 0,-3 4-1 0 0,-5-3-2572 0 0,11-3 2634 0 0,-1 0 1 0 0,1 0-1 0 0,0-1 1 0 0,0 1-1 0 0,0 0 1 0 0,0 0-1 0 0,0 0 1 0 0,0 0-1 0 0,-1-1 1 0 0,1 1-1 0 0,0 0 0 0 0,0 0 1 0 0,0 0-1 0 0,0-1 1 0 0,0 1-1 0 0,0 0 1 0 0,0 0-1 0 0,0 0 1 0 0,0-1-1 0 0,0 1 1 0 0,0 0-1 0 0,0 0 1 0 0,0 0-1 0 0,0-1 0 0 0,0 1 1 0 0,0 0-1 0 0,0 0 1 0 0,0 0-1 0 0,0-1 1 0 0,1 1-1 0 0,-1 0 1 0 0,0 0-1 0 0,0 0 1 0 0,0 0-1 0 0,0-1 1 0 0,0 1-1 0 0,3-5-1584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644"/>
    </inkml:context>
    <inkml:brush xml:id="br0">
      <inkml:brushProperty name="width" value="0.05" units="cm"/>
      <inkml:brushProperty name="height" value="0.05" units="cm"/>
      <inkml:brushProperty name="color" value="#E71224"/>
    </inkml:brush>
  </inkml:definitions>
  <inkml:trace contextRef="#ctx0" brushRef="#br0">51 347 7069 0 0,'32'-15'3588'0'0,"-30"9"-1063"0"0,-2 6-2492 0 0,0 0 1 0 0,-1-1-1 0 0,1 1 1 0 0,0 0 0 0 0,0-1-1 0 0,0 1 1 0 0,0 0-1 0 0,1-1 1 0 0,-1 1-1 0 0,0 0 1 0 0,0-1 0 0 0,0 1-1 0 0,0 0 1 0 0,0 0-1 0 0,0-1 1 0 0,0 1-1 0 0,1 0 1 0 0,-1-1 0 0 0,0 1-1 0 0,0 0 1 0 0,0 0-1 0 0,1-1 1 0 0,-1 1-1 0 0,0 0 1 0 0,0 0 0 0 0,1-1-1 0 0,-1 1 1 0 0,0 0-1 0 0,0 0 1 0 0,1 0-1 0 0,0-1 1 0 0,11-4-23 0 0,0-2 0 0 0,0 1 0 0 0,-1-2 0 0 0,0 1 0 0 0,0-2 0 0 0,18-16 0 0 0,-25 21-11 0 0,-1 0 0 0 0,0 0-1 0 0,1-1 1 0 0,-2 1-1 0 0,1-1 1 0 0,0 1-1 0 0,-1-1 1 0 0,0 0-1 0 0,0 0 1 0 0,0 0-1 0 0,-1 0 1 0 0,0 0 0 0 0,0 0-1 0 0,0-1 1 0 0,0 1-1 0 0,-1 0 1 0 0,0 0-1 0 0,0-1 1 0 0,0 1-1 0 0,-2-9 1 0 0,-1 2-12 0 0,-1-1-1 0 0,0 1 1 0 0,0-1 0 0 0,-12-21 0 0 0,14 30 11 0 0,0 0 0 0 0,0 1 1 0 0,-1-1-1 0 0,1 1 1 0 0,-1-1-1 0 0,1 1 1 0 0,-1 0-1 0 0,0 0 1 0 0,0 1-1 0 0,-1-1 1 0 0,1 0-1 0 0,0 1 1 0 0,-1 0-1 0 0,0 0 1 0 0,1 0-1 0 0,-1 0 1 0 0,0 1-1 0 0,0-1 0 0 0,-7 0 1 0 0,8 2 2 0 0,0 0 0 0 0,1 0 0 0 0,-1 1 1 0 0,1-1-1 0 0,-1 1 0 0 0,1 0 0 0 0,-1 0 0 0 0,1 0 0 0 0,-1 0 1 0 0,1 0-1 0 0,0 1 0 0 0,0-1 0 0 0,-1 1 0 0 0,1-1 0 0 0,0 1 1 0 0,0 0-1 0 0,1-1 0 0 0,-1 1 0 0 0,0 0 0 0 0,1 1 0 0 0,-1-1 1 0 0,-1 3-1 0 0,-5 7 39 0 0,1 1 1 0 0,-9 22-1 0 0,9-18 0 0 0,0 0-1 0 0,2 0 1 0 0,0 1-1 0 0,1 0 1 0 0,0 0 0 0 0,2 0-1 0 0,0 0 1 0 0,1 0 0 0 0,1 1-1 0 0,0-1 1 0 0,2 0-1 0 0,0 1 1 0 0,7 26 0 0 0,-8-40-41 0 0,1 0 0 0 0,0-1 0 0 0,0 1 0 0 0,0-1 0 0 0,0 0 0 0 0,0 0 0 0 0,1 0 1 0 0,0 0-1 0 0,0 0 0 0 0,0-1 0 0 0,0 1 0 0 0,1-1 0 0 0,-1 0 0 0 0,1 0 0 0 0,6 4 0 0 0,-5-4-155 0 0,1 0-1 0 0,0-1 1 0 0,0 1-1 0 0,0-1 0 0 0,1-1 1 0 0,-1 1-1 0 0,0-1 0 0 0,1 0 1 0 0,-1-1-1 0 0,9 1 0 0 0,0-2-460 0 0,0 0 0 0 0,0-1 0 0 0,0-1 0 0 0,-1-1 0 0 0,1 0-1 0 0,-1 0 1 0 0,0-1 0 0 0,0-1 0 0 0,15-9 0 0 0,-8 1-434 0 0,-3-2 65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9.969"/>
    </inkml:context>
    <inkml:brush xml:id="br0">
      <inkml:brushProperty name="width" value="0.05" units="cm"/>
      <inkml:brushProperty name="height" value="0.05" units="cm"/>
      <inkml:brushProperty name="color" value="#E71224"/>
    </inkml:brush>
  </inkml:definitions>
  <inkml:trace contextRef="#ctx0" brushRef="#br0">0 271 5573 0 0,'9'-58'259'0'0,"12"-67"1402"0"0,-21 122-1539 0 0,1 0-1 0 0,0 0 1 0 0,0 0 0 0 0,0 0 0 0 0,0 0 0 0 0,1 0 0 0 0,-1 1-1 0 0,1-1 1 0 0,-1 0 0 0 0,1 1 0 0 0,0-1 0 0 0,3-2 0 0 0,-4 5-72 0 0,0-1 1 0 0,-1 0-1 0 0,1 1 0 0 0,0-1 1 0 0,0 1-1 0 0,0 0 1 0 0,0-1-1 0 0,0 1 1 0 0,0 0-1 0 0,0 0 1 0 0,0-1-1 0 0,1 1 1 0 0,-1 0-1 0 0,0 0 0 0 0,0 0 1 0 0,0 0-1 0 0,0 1 1 0 0,0-1-1 0 0,0 0 1 0 0,0 0-1 0 0,0 0 1 0 0,0 1-1 0 0,0-1 1 0 0,0 1-1 0 0,0-1 0 0 0,0 1 1 0 0,0-1-1 0 0,0 1 1 0 0,-1-1-1 0 0,1 1 1 0 0,0 0-1 0 0,0 0 1 0 0,0-1-1 0 0,-1 1 1 0 0,1 0-1 0 0,-1 0 0 0 0,1 0 1 0 0,0 1-1 0 0,6 8 254 0 0,0 0-1 0 0,-1 1 0 0 0,9 20 1 0 0,-5-10-72 0 0,2 5 155 0 0,-1 1-1 0 0,-1 0 1 0 0,-2 0-1 0 0,-1 1 1 0 0,7 53-1 0 0,-14-75-360 0 0,1 0-1 0 0,-1 0 0 0 0,-1 0 0 0 0,1 1 1 0 0,-1-1-1 0 0,0 0 0 0 0,-1 0 0 0 0,1 0 1 0 0,-1-1-1 0 0,0 1 0 0 0,-4 6 0 0 0,6-10-24 0 0,-2-1-1 0 0,1 1 0 0 0,0 0 1 0 0,0-1-1 0 0,0 1 1 0 0,-1 0-1 0 0,1-1 0 0 0,-1 1 1 0 0,1-1-1 0 0,-1 0 1 0 0,0 0-1 0 0,0 0 0 0 0,1 1 1 0 0,-1-1-1 0 0,0-1 1 0 0,0 1-1 0 0,0 0 0 0 0,0 0 1 0 0,0-1-1 0 0,0 1 0 0 0,0-1 1 0 0,0 0-1 0 0,0 0 1 0 0,0 0-1 0 0,-1 0 0 0 0,1 0 1 0 0,0 0-1 0 0,0 0 1 0 0,0 0-1 0 0,0-1 0 0 0,0 1 1 0 0,0-1-1 0 0,0 0 1 0 0,0 0-1 0 0,0 1 0 0 0,-2-3 1 0 0,1 2-1 0 0,0-1 0 0 0,1 1 0 0 0,-1-1 1 0 0,1 1-1 0 0,-1-1 0 0 0,1 0 0 0 0,0 0 1 0 0,0 0-1 0 0,0-1 0 0 0,0 1 0 0 0,0 0 1 0 0,0-1-1 0 0,0 0 0 0 0,1 1 0 0 0,-1-1 0 0 0,-1-5 1 0 0,2 3 0 0 0,-1-1 0 0 0,1 0 1 0 0,0 0-1 0 0,0 0 0 0 0,1 0 0 0 0,-1 0 1 0 0,1 0-1 0 0,1-6 0 0 0,2-7 4 0 0,1 1-1 0 0,0-1 0 0 0,1 1 1 0 0,11-25-1 0 0,-7 21-11 0 0,1 0 0 0 0,2 1 0 0 0,0 0 1 0 0,19-23-1 0 0,-22 32 1 0 0,1 0 0 0 0,0 1 1 0 0,1 1-1 0 0,0 0 1 0 0,1 0-1 0 0,0 1 0 0 0,24-13 1 0 0,-33 20-17 0 0,-1 1 0 0 0,1 0 1 0 0,0-1-1 0 0,0 1 1 0 0,-1 1-1 0 0,1-1 0 0 0,0 0 1 0 0,0 1-1 0 0,0-1 0 0 0,0 1 1 0 0,0 0-1 0 0,-1 0 1 0 0,1 0-1 0 0,0 0 0 0 0,0 0 1 0 0,0 1-1 0 0,5 1 0 0 0,-6-1-89 0 0,0 0 0 0 0,-1 0-1 0 0,0 0 1 0 0,1 0 0 0 0,-1 0-1 0 0,1 0 1 0 0,-1 1 0 0 0,0-1-1 0 0,0 1 1 0 0,0-1 0 0 0,0 1-1 0 0,0-1 1 0 0,0 1 0 0 0,0-1-1 0 0,-1 1 1 0 0,1 0 0 0 0,-1-1-1 0 0,1 1 1 0 0,-1 0-1 0 0,1 0 1 0 0,-1-1 0 0 0,0 1-1 0 0,0 0 1 0 0,0 0 0 0 0,0 0-1 0 0,0-1 1 0 0,0 1 0 0 0,0 0-1 0 0,-1 2 1 0 0,-3 13-1154 0 0,0 2-244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4.392"/>
    </inkml:context>
    <inkml:brush xml:id="br0">
      <inkml:brushProperty name="width" value="0.05" units="cm"/>
      <inkml:brushProperty name="height" value="0.05" units="cm"/>
      <inkml:brushProperty name="color" value="#E71224"/>
    </inkml:brush>
  </inkml:definitions>
  <inkml:trace contextRef="#ctx0" brushRef="#br0">6 77 3752 0 0,'0'0'2'0'0,"0"0"1"0"0,0 0-1 0 0,0 0 0 0 0,-1 0 0 0 0,1 0 0 0 0,0 0 0 0 0,0 0 0 0 0,0 0 0 0 0,-1 0 0 0 0,1-1 0 0 0,0 1 1 0 0,0 0-1 0 0,0 0 0 0 0,-1 0 0 0 0,1 0 0 0 0,0 0 0 0 0,0 0 0 0 0,0 0 0 0 0,0 0 0 0 0,-1 0 0 0 0,1-1 1 0 0,0 1-1 0 0,0 0 0 0 0,0 0 0 0 0,0 0 0 0 0,0 0 0 0 0,0 0 0 0 0,-1-1 0 0 0,1 1 0 0 0,0 0 0 0 0,0 0 1 0 0,0 0-1 0 0,0 0 0 0 0,0-1 0 0 0,0 1 0 0 0,0 0 0 0 0,0 0 0 0 0,0 0 0 0 0,0-1 0 0 0,0 1 0 0 0,0 0 0 0 0,0 0 1 0 0,0 0-1 0 0,0-1 0 0 0,0 1 0 0 0,6-13 312 0 0,14-9 682 0 0,-15 16-64 0 0,-13 3-179 0 0,-4-1 300 0 0,12 4-1010 0 0,-1-1 1 0 0,1 1-1 0 0,0 0 1 0 0,0-1-1 0 0,0 1 1 0 0,-1 0-1 0 0,1-1 1 0 0,0 1-1 0 0,0-1 1 0 0,0 1-1 0 0,0 0 1 0 0,0-1-1 0 0,0 1 1 0 0,0 0-1 0 0,0-1 1 0 0,0 1-1 0 0,0-1 1 0 0,0 1-1 0 0,0 0 1 0 0,0-1-1 0 0,0 1 1 0 0,0-1-1 0 0,1 1 1 0 0,-1 0-1 0 0,0-1 1 0 0,0 1-1 0 0,0 0 1 0 0,0-1-1 0 0,1 1 1 0 0,-1 0-1 0 0,0-1 1 0 0,0 1-1 0 0,1 0 1 0 0,-1 0-1 0 0,0-1 1 0 0,1 1-1 0 0,3-6 696 0 0,-1 2 109 0 0,8 5-676 0 0,268 28 755 0 0,723 48 714 0 0,-780-66-1549 0 0,458 29 120 0 0,1030 42-5 0 0,-730-64-34 0 0,988 26 409 0 0,-778 6-521 0 0,169 6-25 0 0,-610-19-135 0 0,-672-32-447 0 0,-75-5 110 0 0,-4 0-222 0 0,-10-1-336 0 0,-6-3-308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6.030"/>
    </inkml:context>
    <inkml:brush xml:id="br0">
      <inkml:brushProperty name="width" value="0.05" units="cm"/>
      <inkml:brushProperty name="height" value="0.05" units="cm"/>
      <inkml:brushProperty name="color" value="#E71224"/>
    </inkml:brush>
  </inkml:definitions>
  <inkml:trace contextRef="#ctx0" brushRef="#br0">622 88 4280 0 0,'0'0'728'0'0,"-6"-12"-445"0"0,-17-34-41 0 0,18 34 1458 0 0,4 11-1669 0 0,0-1 1 0 0,0 1 0 0 0,0 0 0 0 0,-1 0 0 0 0,1 0-1 0 0,0 0 1 0 0,0 0 0 0 0,0 0 0 0 0,-1 1 0 0 0,1-1-1 0 0,-1 0 1 0 0,-2 0 0 0 0,2-1 38 0 0,-3 0 3252 0 0,5 9-3064 0 0,0 24-10 0 0,0-23 898 0 0,0 49-921 0 0,0 181-38 0 0,-4-102 54 0 0,2-100-157 0 0,-7 602 687 0 0,7-185-351 0 0,-23-1 97 0 0,12-319-413 0 0,-70 602 491 0 0,47-494-373 0 0,-42 317 104 0 0,-53 276 53 0 0,129-823-374 0 0,-50 262 137 0 0,-22 138 85 0 0,33-195-94 0 0,37-196-109 0 0,1 1 0 0 0,1 0 0 0 0,1-1 0 0 0,1 1-1 0 0,5 38 1 0 0,-1 22 6 0 0,0 113-53 0 0,-4-189 22 0 0,0 1 0 0 0,0-1 0 0 0,1 1 0 0 0,-1-1 0 0 0,1 0 0 0 0,0 1-1 0 0,1-1 1 0 0,-1 0 0 0 0,1 0 0 0 0,0 0 0 0 0,1 0 0 0 0,-1 0 0 0 0,1 0 0 0 0,0 0-1 0 0,4 5 1 0 0,5 5 5 0 0,1-1 0 0 0,0 0 0 0 0,1 0-1 0 0,0-2 1 0 0,1 0 0 0 0,1-1 0 0 0,0 0-1 0 0,0-1 1 0 0,1-1 0 0 0,0 0 0 0 0,19 6 0 0 0,-2-4-15 0 0,0-2 1 0 0,1 0-1 0 0,1-3 1 0 0,-1-1 0 0 0,1-1-1 0 0,47-2 1 0 0,219-26-8 0 0,-198 12 52 0 0,2019-100 313 0 0,-642 139-163 0 0,0 46-124 0 0,1012 24-168 0 0,-1844-81 90 0 0,-2 25 778 0 0,-135 37 345 0 0,-262-35-982 0 0,-208-37-105 0 0,50 2-1 0 0,-76-8-22 0 0,-1 0-1 0 0,1-1 0 0 0,-1-1 1 0 0,1 0-1 0 0,-1-1 0 0 0,24-8 1 0 0,-36 10-8 0 0,-1 0 0 0 0,0 1 0 0 0,0-1 0 0 0,0-1 1 0 0,0 1-1 0 0,0 0 0 0 0,0 0 0 0 0,0-1 0 0 0,0 1 0 0 0,0-1 1 0 0,0 0-1 0 0,-1 0 0 0 0,1 1 0 0 0,-1-1 0 0 0,1 0 0 0 0,-1 0 0 0 0,0 0 1 0 0,0-1-1 0 0,0 1 0 0 0,0 0 0 0 0,0 0 0 0 0,0 0 0 0 0,-1-1 1 0 0,1-3-1 0 0,-1 3-52 0 0,0 0 1 0 0,0 1 0 0 0,0-1-1 0 0,-1 0 1 0 0,1 1 0 0 0,-1-1-1 0 0,0 0 1 0 0,0 1 0 0 0,0-1-1 0 0,0 1 1 0 0,0-1 0 0 0,0 1-1 0 0,-1-1 1 0 0,1 1 0 0 0,-1 0-1 0 0,0 0 1 0 0,0 0 0 0 0,0 0-1 0 0,0 0 1 0 0,-4-3 0 0 0,-7-4-1151 0 0,0 0-1 0 0,-16-7 1 0 0,25 14 934 0 0,-16-11-1625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7.385"/>
    </inkml:context>
    <inkml:brush xml:id="br0">
      <inkml:brushProperty name="width" value="0.05" units="cm"/>
      <inkml:brushProperty name="height" value="0.05" units="cm"/>
      <inkml:brushProperty name="color" value="#E71224"/>
    </inkml:brush>
  </inkml:definitions>
  <inkml:trace contextRef="#ctx0" brushRef="#br0">15 1 4636 0 0,'0'0'44'0'0,"1"0"-1"0"0,0 1 0 0 0,-1-1 1 0 0,1 1-1 0 0,-1-1 1 0 0,1 0-1 0 0,0 0 0 0 0,-1 1 1 0 0,1-1-1 0 0,0 0 0 0 0,-1 0 1 0 0,1 0-1 0 0,0 0 0 0 0,-1 0 1 0 0,1 0-1 0 0,0 0 0 0 0,-1 0 1 0 0,1 0-1 0 0,0 0 0 0 0,0 0 1 0 0,-1 0-1 0 0,1 0 1 0 0,0-1-1 0 0,5 0 873 0 0,-15 3-708 0 0,-10 1 47 0 0,11-1 151 0 0,25 2-30 0 0,18 2-159 0 0,1-3-1 0 0,60-1 1 0 0,27 3-78 0 0,-73-1-54 0 0,62 10 85 0 0,-98-12-159 0 0,0 1 0 0 0,0 1-1 0 0,-1 1 1 0 0,0 0 0 0 0,23 12 0 0 0,-33-16 23 0 0,0 1 1 0 0,0 0-1 0 0,0 0 0 0 0,-1 0 1 0 0,1 1-1 0 0,-1-1 0 0 0,1 1 1 0 0,-1-1-1 0 0,0 1 0 0 0,0 0 1 0 0,0 0-1 0 0,0 0 0 0 0,-1 0 1 0 0,1 0-1 0 0,-1 0 0 0 0,0 0 1 0 0,1 0-1 0 0,-1 1 0 0 0,-1-1 1 0 0,1 0-1 0 0,-1 1 0 0 0,1-1 1 0 0,-1 6-1 0 0,-1 2 74 0 0,0-1 0 0 0,-1 0 0 0 0,0 1 0 0 0,-1-1 0 0 0,0 0 1 0 0,-7 16-1 0 0,-10 22 115 0 0,-41 110 271 0 0,53-131-446 0 0,1 0-1 0 0,1 1 1 0 0,1 0-1 0 0,0 30 1 0 0,4-6 74 0 0,12 99 0 0 0,22 52 131 0 0,3 19 140 0 0,-23-57 25 0 0,-8 0 0 0 0,-23 242 0 0 0,-44 131 422 0 0,11-122-318 0 0,24 2 398 0 0,25-287-520 0 0,-4 950 1821 0 0,16-852-1815 0 0,0 40 44 0 0,-11-198-351 0 0,-18 127 0 0 0,-87 232 22 0 0,97-400-118 0 0,-12 38 28 0 0,-23 125 1 0 0,41-171-28 0 0,1 0 1 0 0,1 0-1 0 0,1 0 1 0 0,0 0-1 0 0,2-1 1 0 0,1 1-1 0 0,0 0 1 0 0,2-1-1 0 0,0 0 1 0 0,11 25-1 0 0,-3-18 0 0 0,-9-20-2 0 0,0 0-1 0 0,0 1 1 0 0,-1-1 0 0 0,0 1 0 0 0,0-1-1 0 0,-1 1 1 0 0,2 14 0 0 0,-4-21-3 0 0,0-1 0 0 0,0 1 1 0 0,0-1-1 0 0,0 0 0 0 0,0 1 0 0 0,-1-1 1 0 0,1 0-1 0 0,0 1 0 0 0,-1-1 0 0 0,1 0 1 0 0,-1 0-1 0 0,1 1 0 0 0,-1-1 0 0 0,0 0 1 0 0,1 0-1 0 0,-1 0 0 0 0,0 0 0 0 0,0 0 1 0 0,0 0-1 0 0,0 0 0 0 0,0 0 0 0 0,0 0 1 0 0,0 0-1 0 0,0 0 0 0 0,0-1 1 0 0,-1 1-1 0 0,1 0 0 0 0,0-1 0 0 0,0 1 1 0 0,-1-1-1 0 0,1 0 0 0 0,0 1 0 0 0,-3-1 1 0 0,1 1-11 0 0,-2 1-194 0 0,-9-3-156 0 0,-3-1 163 0 0,-37-2-2376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1.775"/>
    </inkml:context>
    <inkml:brush xml:id="br0">
      <inkml:brushProperty name="width" value="0.05" units="cm"/>
      <inkml:brushProperty name="height" value="0.05" units="cm"/>
      <inkml:brushProperty name="color" value="#E71224"/>
    </inkml:brush>
  </inkml:definitions>
  <inkml:trace contextRef="#ctx0" brushRef="#br0">31 154 6845 0 0,'1'-2'-11'0'0,"1"1"44"0"0,-1-1 1 0 0,0 1-1 0 0,0-1 1 0 0,1 0-1 0 0,-1 0 1 0 0,-1 0-1 0 0,1 0 1 0 0,0 0 0 0 0,0 0-1 0 0,-1 0 1 0 0,1 0-1 0 0,-1 0 1 0 0,0 0-1 0 0,1 0 1 0 0,-1 0 0 0 0,0 0-1 0 0,0 0 1 0 0,0 0-1 0 0,-1 0 1 0 0,1 0-1 0 0,-1-4 1 0 0,0 2 141 0 0,0-1 0 0 0,1 1 1 0 0,0-1-1 0 0,0 1 0 0 0,0-1 0 0 0,1 1 0 0 0,-1-1 1 0 0,1 1-1 0 0,0-1 0 0 0,0 1 0 0 0,1 0 0 0 0,-1 0 1 0 0,1-1-1 0 0,3-5 0 0 0,-3 7-65 0 0,0 1 0 0 0,0-1-1 0 0,0 1 1 0 0,1-1 0 0 0,-1 1-1 0 0,1 0 1 0 0,-1 0 0 0 0,1 0-1 0 0,0 0 1 0 0,-1 1 0 0 0,1-1 0 0 0,0 1-1 0 0,0-1 1 0 0,0 1 0 0 0,1 0-1 0 0,-1 0 1 0 0,0 1 0 0 0,0-1-1 0 0,0 1 1 0 0,7-1 0 0 0,45 3 921 0 0,0 1 1 0 0,0 4-1 0 0,59 13 1 0 0,-64-10-610 0 0,-32-7-273 0 0,0 2 1 0 0,21 7-1 0 0,-32-9-126 0 0,0 0 0 0 0,0 0 0 0 0,0 1 0 0 0,-1 0 0 0 0,1 0 0 0 0,-1 0-1 0 0,0 1 1 0 0,8 8 0 0 0,-13-12-21 0 0,0 0-1 0 0,0 0 0 0 0,0 0 0 0 0,0 0 0 0 0,-1 1 1 0 0,1-1-1 0 0,0 0 0 0 0,-1 0 0 0 0,1 1 1 0 0,-1-1-1 0 0,1 0 0 0 0,-1 1 0 0 0,0-1 1 0 0,0 1-1 0 0,0-1 0 0 0,1 0 0 0 0,-1 1 1 0 0,0-1-1 0 0,-1 1 0 0 0,1 1 0 0 0,-1-1 1 0 0,0 1 1 0 0,0 0-1 0 0,0-1 0 0 0,0 0 1 0 0,0 1-1 0 0,0-1 0 0 0,-1 0 1 0 0,1 1-1 0 0,-1-1 0 0 0,-2 2 0 0 0,-5 4 9 0 0,0 1 1 0 0,-1-2-1 0 0,-17 12 0 0 0,23-17-8 0 0,-40 23 23 0 0,-2-1-1 0 0,0-3 1 0 0,-54 16 0 0 0,46-17 38 0 0,1 1 1 0 0,-51 30-1 0 0,84-40-36 0 0,16-10-16 0 0,-1 1 1 0 0,1 0 0 0 0,0 0 0 0 0,0 0-1 0 0,1 1 1 0 0,-1-1 0 0 0,0 1 0 0 0,1 0-1 0 0,0 0 1 0 0,0 0 0 0 0,0 1-1 0 0,0-1 1 0 0,0 1 0 0 0,-3 5 0 0 0,6-9-5 0 0,0 1 1 0 0,0-1-1 0 0,0 1 1 0 0,0-1-1 0 0,0 1 1 0 0,-1 0-1 0 0,1-1 1 0 0,1 1-1 0 0,-1-1 1 0 0,0 1-1 0 0,0-1 1 0 0,0 1-1 0 0,0-1 1 0 0,0 1-1 0 0,0-1 1 0 0,1 1-1 0 0,-1-1 1 0 0,0 1-1 0 0,0-1 1 0 0,1 1-1 0 0,-1-1 0 0 0,0 1 1 0 0,1-1-1 0 0,-1 1 1 0 0,1-1-1 0 0,-1 0 1 0 0,0 1-1 0 0,1-1 1 0 0,-1 0-1 0 0,1 1 1 0 0,-1-1-1 0 0,1 0 1 0 0,-1 0-1 0 0,2 1 1 0 0,19 6 194 0 0,-19-7-180 0 0,44 8 450 0 0,57 2 1 0 0,-60-6-268 0 0,419 26 779 0 0,1-40-2919 0 0,-333 2-1202 0 0,-84 5 878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8.801"/>
    </inkml:context>
    <inkml:brush xml:id="br0">
      <inkml:brushProperty name="width" value="0.05" units="cm"/>
      <inkml:brushProperty name="height" value="0.05" units="cm"/>
      <inkml:brushProperty name="color" value="#E71224"/>
    </inkml:brush>
  </inkml:definitions>
  <inkml:trace contextRef="#ctx0" brushRef="#br0">130 169 6221 0 0,'-4'-17'135'0'0,"1"0"0"0"0,-1-19 0 0 0,-6-21 886 0 0,9 47-707 0 0,-1-12 796 0 0,2 21-1082 0 0,0 1 0 0 0,0 0 0 0 0,0-1 0 0 0,0 1 0 0 0,0 0 0 0 0,0-1 0 0 0,0 1 0 0 0,1-1 0 0 0,-1 1 0 0 0,0 0 0 0 0,0-1 0 0 0,0 1 0 0 0,0 0 0 0 0,0 0 0 0 0,1-1 0 0 0,-1 1 0 0 0,0 0 0 0 0,0-1 0 0 0,1 1 0 0 0,-1 0 0 0 0,0 0 0 0 0,0-1 0 0 0,1 1 0 0 0,-1 0 0 0 0,0 0 0 0 0,0 0 0 0 0,1-1 0 0 0,-1 1 0 0 0,0 0 0 0 0,1 0 0 0 0,-1 0 0 0 0,0 0 0 0 0,1 0 0 0 0,-1 0 0 0 0,1 0 0 0 0,-1 0 0 0 0,0 0 0 0 0,1 0 0 0 0,-1 0 0 0 0,0 0 0 0 0,1 0 1 0 0,-1 0-1 0 0,0 0 0 0 0,1 0 0 0 0,-1 0 0 0 0,1 0 0 0 0,4 24 1502 0 0,-5 36-297 0 0,-1-14-746 0 0,-6 166 340 0 0,-1-62-557 0 0,-31 358 604 0 0,14-249-384 0 0,20-72-319 0 0,4-111-152 0 0,-6 337 61 0 0,7-370-212 0 0,0-44 2 0 0,0 0-1 0 0,0 1 1 0 0,0-1-1 0 0,0 0 0 0 0,0 0 1 0 0,0 0-1 0 0,-1 0 1 0 0,1 0-1 0 0,0 1 0 0 0,0-1 1 0 0,-1 0-1 0 0,1 0 1 0 0,-1 0-1 0 0,1 1 0 0 0,-1-1 1 0 0,1 0-1 0 0,-1 1 0 0 0,1-1 1 0 0,-1 0-1 0 0,0 1 1 0 0,1-1-1 0 0,-1 1 0 0 0,0-1 1 0 0,0 1-1 0 0,1-1 1 0 0,-1 1-1 0 0,0 0 0 0 0,0-1 1 0 0,0 1-1 0 0,0 0 0 0 0,1-1 1 0 0,-1 1-1 0 0,0 0 1 0 0,0 0-1 0 0,0 0 0 0 0,0 0 1 0 0,0 0-1 0 0,0 0 1 0 0,1 0-1 0 0,-3 0 0 0 0,3 1 91 0 0,0-1-1 0 0,0 0 0 0 0,0 0 0 0 0,0 0 1 0 0,0 0-1 0 0,0 0 0 0 0,0 0 0 0 0,-1 0 1 0 0,1 0-1 0 0,0 0 0 0 0,0 0 1 0 0,0 0-1 0 0,0 0 0 0 0,0 0 0 0 0,0 0 1 0 0,0 0-1 0 0,-1 0 0 0 0,1 0 0 0 0,0 0 1 0 0,0 0-1 0 0,0 0 0 0 0,0 0 1 0 0,0 0-1 0 0,0 0 0 0 0,-1 0 0 0 0,1 0 1 0 0,0 0-1 0 0,0 0 0 0 0,0 0 0 0 0,0 0 1 0 0,0 0-1 0 0,0 0 0 0 0,0 0 1 0 0,0-1-1 0 0,0 1 0 0 0,-1 0 0 0 0,1 0 1 0 0,0 0-1 0 0,0 0 0 0 0,0 0 0 0 0,0 0 1 0 0,0 0-1 0 0,0 0 0 0 0,0-1 1 0 0,0 1-1 0 0,0 0 0 0 0,0 0 0 0 0,0 0 1 0 0,0 0-1 0 0,0 0 0 0 0,0 0 0 0 0,0 0 1 0 0,0-1-1 0 0,0 1 0 0 0,0 0 0 0 0,0 0 1 0 0,0 0-1 0 0,0 0 0 0 0,0 0 1 0 0,0 0-1 0 0,0 0 0 0 0,0-1 0 0 0,0 1 1 0 0,0 0-1 0 0,0 0 0 0 0,0 0 0 0 0,11-8-752 0 0,19-7 382 0 0,-30 15 431 0 0,-1 0 1 0 0,1 0-1 0 0,-1 0 0 0 0,0 0 0 0 0,1 1 0 0 0,-1-1 1 0 0,1 0-1 0 0,-1 0 0 0 0,1 1 0 0 0,-1-1 0 0 0,1 0 0 0 0,-1 1 1 0 0,1-1-1 0 0,-1 0 0 0 0,1 1 0 0 0,-1-1 0 0 0,1 1 0 0 0,-1-1 1 0 0,1 1-1 0 0,0-1 0 0 0,-1 1 0 0 0,1-1 0 0 0,0 1 0 0 0,0-1 1 0 0,-1 1-1 0 0,1 0 0 0 0,0-1 0 0 0,0 1 0 0 0,0-1 0 0 0,0 1 1 0 0,0 0-1 0 0,0-1 0 0 0,0 1 0 0 0,0-1 0 0 0,0 1 0 0 0,0 0 1 0 0,0-1-1 0 0,0 1 0 0 0,0 0 0 0 0,1 1 71 0 0,0 0 0 0 0,0 0 0 0 0,0-1 0 0 0,0 1 0 0 0,0 0 0 0 0,0-1 1 0 0,1 1-1 0 0,-1-1 0 0 0,0 0 0 0 0,1 1 0 0 0,2 1 0 0 0,6 2 36 0 0,-1 0 1 0 0,2-1 0 0 0,-1 0-1 0 0,0-1 1 0 0,1 0-1 0 0,-1 0 1 0 0,1-1 0 0 0,0 0-1 0 0,13-1 1 0 0,-7 1-47 0 0,599 34 571 0 0,-416-30-402 0 0,2110 126 1695 0 0,-2072-114-1791 0 0,795 41-64 0 0,-997-57-222 0 0,-25-1-34 0 0,0-1 0 0 0,0 0-1 0 0,0 0 1 0 0,0-1-1 0 0,16-3 1 0 0,-27 4 147 0 0,1 0 1 0 0,-1 0-1 0 0,0 0 1 0 0,0 0-1 0 0,0 0 0 0 0,0 0 1 0 0,0 0-1 0 0,1 0 0 0 0,-1 0 1 0 0,0 0-1 0 0,0 0 0 0 0,0 0 1 0 0,0 0-1 0 0,1 0 0 0 0,-1 0 1 0 0,0 0-1 0 0,0-1 0 0 0,0 1 1 0 0,0 0-1 0 0,0 0 1 0 0,1 0-1 0 0,-1 0 0 0 0,0 0 1 0 0,0 0-1 0 0,0 0 0 0 0,0 0 1 0 0,0-1-1 0 0,0 1 0 0 0,0 0 1 0 0,0 0-1 0 0,1 0 0 0 0,-1 0 1 0 0,0 0-1 0 0,0 0 0 0 0,0-1 1 0 0,0 1-1 0 0,0 0 1 0 0,0 0-1 0 0,0 0 0 0 0,0 0 1 0 0,0 0-1 0 0,0-1 0 0 0,0 1 1 0 0,0 0-1 0 0,0 0 0 0 0,0 0 1 0 0,0 0-1 0 0,0-1 0 0 0,0 1 1 0 0,0 0-1 0 0,0 0 0 0 0,0 0 1 0 0,0 0-1 0 0,-1-1 1 0 0,-7-4-858 0 0,-15-1-433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39.690"/>
    </inkml:context>
    <inkml:brush xml:id="br0">
      <inkml:brushProperty name="width" value="0.05" units="cm"/>
      <inkml:brushProperty name="height" value="0.05" units="cm"/>
      <inkml:brushProperty name="color" value="#E71224"/>
    </inkml:brush>
  </inkml:definitions>
  <inkml:trace contextRef="#ctx0" brushRef="#br0">179 30 4668 0 0,'-47'-11'95'0'0,"31"6"329"0"0,-1 1-1 0 0,0 0 1 0 0,-31-1-1 0 0,46 5-376 0 0,1 0-1 0 0,-1 0 1 0 0,1 1-1 0 0,-1-1 1 0 0,1 0 0 0 0,-1 1-1 0 0,1-1 1 0 0,0 1-1 0 0,-1-1 1 0 0,1 1-1 0 0,0 0 1 0 0,-1 0-1 0 0,1 0 1 0 0,0 0-1 0 0,0 0 1 0 0,-1 0-1 0 0,1 0 1 0 0,0 0 0 0 0,0 0-1 0 0,0 0 1 0 0,-1 3-1 0 0,1-3-22 0 0,1 0-1 0 0,-1 0 0 0 0,1 0 0 0 0,0 0 1 0 0,-1 0-1 0 0,1 0 0 0 0,0-1 1 0 0,0 1-1 0 0,0 0 0 0 0,0 0 1 0 0,-1 0-1 0 0,1 0 0 0 0,0 1 1 0 0,1-1-1 0 0,-1 0 0 0 0,0 0 1 0 0,0-1-1 0 0,0 1 0 0 0,1 0 1 0 0,-1 0-1 0 0,0 0 0 0 0,1 0 1 0 0,-1 0-1 0 0,1 0 0 0 0,-1 0 1 0 0,1 0-1 0 0,-1 0 0 0 0,1-1 0 0 0,0 1 1 0 0,-1 0-1 0 0,1-1 0 0 0,1 2 1 0 0,6 3 71 0 0,0-1 0 0 0,0 0 0 0 0,0-1 0 0 0,0 0 0 0 0,1 0 0 0 0,15 2 0 0 0,-11-1-19 0 0,43 6 105 0 0,97 7 0 0 0,-90-12-160 0 0,738 51 417 0 0,-148-13-1 0 0,2009 146 196 0 0,-2643-189-638 0 0,-11 0-2 0 0,-1 0 0 0 0,1 1 0 0 0,-1 0 0 0 0,0 0 0 0 0,11 3 0 0 0,-75 4-25 0 0,-8 1-136 0 0,32-3-10 0 0,18-1 61 0 0,11-3 84 0 0,9-1 24 0 0,1-3 527 0 0,0 1 487 0 0,-5 16-575 0 0,-107 528 1887 0 0,4-26-1499 0 0,88-411-898 0 0,5 0-1 0 0,7 201 0 0 0,9-253-488 0 0,-4-29-643 0 0,0 27 1 0 0,-1-33-153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0.334"/>
    </inkml:context>
    <inkml:brush xml:id="br0">
      <inkml:brushProperty name="width" value="0.05" units="cm"/>
      <inkml:brushProperty name="height" value="0.05" units="cm"/>
      <inkml:brushProperty name="color" value="#E71224"/>
    </inkml:brush>
  </inkml:definitions>
  <inkml:trace contextRef="#ctx0" brushRef="#br0">387 32 6813 0 0,'1'-10'92'0'0,"1"-6"607"0"0,-2 16-663 0 0,0 0 1 0 0,0 0-1 0 0,0-1 1 0 0,0 1-1 0 0,0 0 1 0 0,0 0-1 0 0,0 0 1 0 0,0-1-1 0 0,0 1 1 0 0,0 0-1 0 0,0 0 1 0 0,0 0-1 0 0,0-1 1 0 0,0 1-1 0 0,-1 0 1 0 0,1 0-1 0 0,0 0 1 0 0,0 0-1 0 0,0-1 1 0 0,0 1 0 0 0,0 0-1 0 0,0 0 1 0 0,-1 0-1 0 0,1 0 1 0 0,0 0-1 0 0,0-1 1 0 0,0 1-1 0 0,0 0 1 0 0,-1 0-1 0 0,1 0 1 0 0,0 0-1 0 0,0 0 1 0 0,0 0-1 0 0,0 0 1 0 0,-1 0-1 0 0,1 0 1 0 0,0 0-1 0 0,0 0 1 0 0,0 0-1 0 0,-1 0 1 0 0,1 0-1 0 0,0 0 1 0 0,0 0-1 0 0,0 0 1 0 0,-1 0-1 0 0,1 0 1 0 0,0 0-1 0 0,0 0 1 0 0,-1 0 0 0 0,0 2 82 0 0,0 0 1 0 0,0 1 0 0 0,0-1 0 0 0,0 0 0 0 0,0 1 0 0 0,1-1 0 0 0,-1 1 0 0 0,1-1 0 0 0,0 1 0 0 0,-1-1 0 0 0,1 5 0 0 0,-1 2 89 0 0,-18 91 948 0 0,-34 197-173 0 0,-201 954-178 0 0,208-1030-836 0 0,45-220 30 0 0,1 0 0 0 0,0 0 0 0 0,0 0 0 0 0,-1 0 0 0 0,1 0 0 0 0,0 0 0 0 0,0 0-1 0 0,0 0 1 0 0,0 0 0 0 0,1 0 0 0 0,-1 0 0 0 0,0 0 0 0 0,0 0 0 0 0,1 0 0 0 0,-1 0 0 0 0,0 0-1 0 0,1 0 1 0 0,-1 0 0 0 0,1 0 0 0 0,-1-1 0 0 0,1 1 0 0 0,-1 0 0 0 0,1 0 0 0 0,0 0 0 0 0,-1-1 0 0 0,1 1-1 0 0,0 0 1 0 0,0-1 0 0 0,0 1 0 0 0,-1-1 0 0 0,1 1 0 0 0,2 0 0 0 0,1 0-5 0 0,0 0 0 0 0,0-1 1 0 0,0 1-1 0 0,0-1 0 0 0,0 0 0 0 0,8-1 0 0 0,3 1 12 0 0,781 37-4 0 0,-564-21-2 0 0,1292 98 49 0 0,-687-43-32 0 0,-823-70-20 0 0,32 2-37 0 0,67-2 0 0 0,-90-7-117 0 0,-23 6 142 0 0,0 0 0 0 0,1 0 0 0 0,-1-1 0 0 0,1 1-1 0 0,-1 0 1 0 0,0 0 0 0 0,1-1 0 0 0,-1 1 0 0 0,0 0 0 0 0,1 0 0 0 0,-1-1 0 0 0,0 1 0 0 0,0-1 0 0 0,1 1-1 0 0,-1 0 1 0 0,0-1 0 0 0,0 1 0 0 0,0-1 0 0 0,1 1 0 0 0,-1 0 0 0 0,0-1 0 0 0,0 1 0 0 0,0-1 0 0 0,0 1-1 0 0,0-1 1 0 0,-1-1-29 0 0,1 1 0 0 0,-1-1 1 0 0,0 1-1 0 0,0 0 0 0 0,0-1 0 0 0,0 1 0 0 0,0 0 0 0 0,0 0 0 0 0,-1 0 0 0 0,1 0 0 0 0,0 0 0 0 0,-1 0 0 0 0,1 0 1 0 0,-1 0-1 0 0,1 0 0 0 0,-1 1 0 0 0,1-1 0 0 0,-1 0 0 0 0,1 1 0 0 0,-3-1 0 0 0,-82-26-1828 0 0,32 8 554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1.032"/>
    </inkml:context>
    <inkml:brush xml:id="br0">
      <inkml:brushProperty name="width" value="0.05" units="cm"/>
      <inkml:brushProperty name="height" value="0.05" units="cm"/>
      <inkml:brushProperty name="color" value="#E71224"/>
    </inkml:brush>
  </inkml:definitions>
  <inkml:trace contextRef="#ctx0" brushRef="#br0">0 46 7681 0 0,'0'-1'-4'0'0,"0"0"1"0"0,1 0 0 0 0,-1 0-1 0 0,0 0 1 0 0,0 0 0 0 0,1 0-1 0 0,-1 0 1 0 0,0 0 0 0 0,1 0-1 0 0,-1 0 1 0 0,1 0 0 0 0,-1 0-1 0 0,1 0 1 0 0,-1 0 0 0 0,1 1-1 0 0,0-1 1 0 0,-1 0 0 0 0,1 0-1 0 0,0 1 1 0 0,1-2 0 0 0,0 1 14 0 0,1-1 0 0 0,0 0 1 0 0,0 1-1 0 0,0 0 0 0 0,0 0 0 0 0,5-2 1 0 0,7 0 63 0 0,0 1 0 0 0,18-1 0 0 0,-18 2-83 0 0,109-4 445 0 0,228 18-1 0 0,-193-3-217 0 0,2774 110 1051 0 0,-2801-115-1113 0 0,203 3 737 0 0,-300-10-290 0 0,-35 2-595 0 0,0 0 0 0 0,0 0-1 0 0,0 0 1 0 0,0 0 0 0 0,0-1-1 0 0,0 1 1 0 0,0 0 0 0 0,0 0-1 0 0,0 0 1 0 0,0 0 0 0 0,0 0-1 0 0,0 0 1 0 0,0 0 0 0 0,0 0-1 0 0,0 0 1 0 0,0 0-1 0 0,0 0 1 0 0,0 0 0 0 0,0-1-1 0 0,0 1 1 0 0,0 0 0 0 0,0 0-1 0 0,0 0 1 0 0,0 0 0 0 0,0 0-1 0 0,0 0 1 0 0,0 0 0 0 0,0 0-1 0 0,0 0 1 0 0,0 0 0 0 0,0 0-1 0 0,0 0 1 0 0,1 0 0 0 0,-1 0-1 0 0,0 0 1 0 0,0 0 0 0 0,0-1-1 0 0,0 1 1 0 0,0 0 0 0 0,0 0-1 0 0,0 0 1 0 0,0 0 0 0 0,0 0-1 0 0,0 0 1 0 0,0 0 0 0 0,0 0-1 0 0,0 0 1 0 0,1 0 0 0 0,-1 0-1 0 0,0 0 1 0 0,0 0 0 0 0,0 0-1 0 0,0 0 1 0 0,0 0 0 0 0,-18-3 275 0 0,-13 0-188 0 0,-47 1 1 0 0,67 2-101 0 0,0 1 0 0 0,0 0 0 0 0,0 1 0 0 0,0 0 0 0 0,0 1 0 0 0,1 0 0 0 0,-20 9 1 0 0,28-11 4 0 0,0 0 1 0 0,0 0-1 0 0,0 1 1 0 0,0-1 0 0 0,0 1-1 0 0,0-1 1 0 0,0 1 0 0 0,1 0-1 0 0,-1 0 1 0 0,1 0-1 0 0,-1 0 1 0 0,1 0 0 0 0,0 0-1 0 0,0 0 1 0 0,0 0 0 0 0,0 0-1 0 0,0 1 1 0 0,-1 4 0 0 0,1 1 2 0 0,0 0 0 0 0,1 1 0 0 0,0-1 0 0 0,1 11 0 0 0,0 6-8 0 0,-1 10 16 0 0,-2 0 0 0 0,-1 0 0 0 0,-2-1 0 0 0,-2 0 0 0 0,0 0 0 0 0,-19 48 1 0 0,-55 162 106 0 0,70-202-93 0 0,2 0 1 0 0,2 1-1 0 0,2-1 0 0 0,0 44 0 0 0,12 65 90 0 0,31 182-1 0 0,-27-257-85 0 0,-6-42-2 0 0,-1 1-1 0 0,-2 0 1 0 0,-4 64 0 0 0,1-90-50 0 0,0 0 0 0 0,0 0 0 0 0,-1 0 0 0 0,0 0 0 0 0,-1-1 0 0 0,0 1 0 0 0,0-1 0 0 0,-1 0 0 0 0,0 0 0 0 0,-1 0 0 0 0,0 0 0 0 0,0-1 0 0 0,0 1 0 0 0,-1-1 0 0 0,0-1 0 0 0,0 1 0 0 0,-1-1 0 0 0,0 0 0 0 0,0-1 0 0 0,-10 7 0 0 0,-8 1-599 0 0,-30 11 1 0 0,9-10-433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2.534"/>
    </inkml:context>
    <inkml:brush xml:id="br0">
      <inkml:brushProperty name="width" value="0.05" units="cm"/>
      <inkml:brushProperty name="height" value="0.05" units="cm"/>
      <inkml:brushProperty name="color" value="#E71224"/>
    </inkml:brush>
  </inkml:definitions>
  <inkml:trace contextRef="#ctx0" brushRef="#br0">644 81 5541 0 0,'-14'-26'317'0'0,"12"21"-128"0"0,0 0 1 0 0,-1 0-1 0 0,1 1 0 0 0,-1-1 0 0 0,0 1 1 0 0,-1 0-1 0 0,1-1 0 0 0,-6-4 0 0 0,8 8-79 0 0,-1 0 1 0 0,1 0-1 0 0,-1 0 0 0 0,1 1 0 0 0,-1-1 0 0 0,1 0 0 0 0,-1 1 0 0 0,1-1 0 0 0,-1 1 0 0 0,0-1 1 0 0,-2 1-1 0 0,3 0-70 0 0,1 0 1 0 0,-1 0-1 0 0,0 1 1 0 0,1-1-1 0 0,-1 0 1 0 0,1 1-1 0 0,-1-1 1 0 0,1 0-1 0 0,-1 1 1 0 0,1-1-1 0 0,-1 1 1 0 0,1-1-1 0 0,0 0 1 0 0,-1 1-1 0 0,1-1 1 0 0,-1 1-1 0 0,1 0 1 0 0,0-1-1 0 0,-1 1 1 0 0,1-1-1 0 0,0 1 1 0 0,0-1-1 0 0,0 1 1 0 0,0 0-1 0 0,-1-1 1 0 0,1 1-1 0 0,0 1 1 0 0,-27 149 1459 0 0,-11 202 1 0 0,10-56-1032 0 0,1-132-385 0 0,-6-2 1 0 0,-7-2 0 0 0,-8-1-1 0 0,-68 153 1 0 0,101-277-81 0 0,-91 231-15 0 0,21 7-19 0 0,84-271 31 0 0,1-1-1 0 0,-1 1 1 0 0,1-1 0 0 0,-1 1-1 0 0,1-1 1 0 0,0 1 0 0 0,0-1-1 0 0,0 1 1 0 0,0 0-1 0 0,1-1 1 0 0,0 5 0 0 0,0-6-2 0 0,-1 0 1 0 0,1 0 0 0 0,0-1-1 0 0,-1 1 1 0 0,1 0 0 0 0,0-1 0 0 0,0 1-1 0 0,0 0 1 0 0,-1-1 0 0 0,1 1 0 0 0,0-1-1 0 0,0 0 1 0 0,0 1 0 0 0,0-1-1 0 0,0 0 1 0 0,0 1 0 0 0,0-1 0 0 0,0 0-1 0 0,0 0 1 0 0,0 0 0 0 0,0 0 0 0 0,0 0-1 0 0,0 0 1 0 0,0 0 0 0 0,0 0-1 0 0,-1 0 1 0 0,1-1 0 0 0,0 1 0 0 0,0 0-1 0 0,0-1 1 0 0,0 1 0 0 0,0 0 0 0 0,1-2-1 0 0,73-23-3 0 0,35-11 17 0 0,-30 17-4 0 0,1 4-1 0 0,93-6 1 0 0,168 7-8 0 0,880 70 11 0 0,-6 100-17 0 0,-314-4 134 0 0,-891-149-76 0 0,-9-2 3 0 0,1 0-1 0 0,-1 0 1 0 0,0-1-1 0 0,1 1 0 0 0,-1 0 1 0 0,0-1-1 0 0,1 0 1 0 0,-1 0-1 0 0,1 0 0 0 0,-1 0 1 0 0,0 0-1 0 0,4 0 1 0 0,-7-2 55 0 0,0 0 0 0 0,0 0 1 0 0,0 0-1 0 0,0 0 0 0 0,0 1 1 0 0,0-1-1 0 0,-1 0 1 0 0,1 1-1 0 0,0-1 0 0 0,-1 1 1 0 0,1 0-1 0 0,-3-2 0 0 0,-18-23 6 0 0,11 1-112 0 0,8 18-15 0 0,-1 0 1 0 0,1 0 0 0 0,1-1 0 0 0,-1 1 0 0 0,1 0 0 0 0,0-1 0 0 0,1 0 0 0 0,-1-11-1 0 0,4-9-173 0 0,1 1 0 0 0,11-51 0 0 0,-1 16-82 0 0,-2 5 79 0 0,3 1 0 0 0,2 1 0 0 0,2 0 0 0 0,3 1 0 0 0,33-60 0 0 0,157-319-315 0 0,-185 376 485 0 0,234-555-181 0 0,-182 370 355 0 0,-76 237-120 0 0,-1 0 1 0 0,0-1-1 0 0,0 1 0 0 0,-1 0 0 0 0,1 0 0 0 0,-1 0 1 0 0,0 0-1 0 0,-1 0 0 0 0,1-1 0 0 0,-3-7 0 0 0,2 10-18 0 0,0 0-1 0 0,0 1 0 0 0,-1-1 0 0 0,1 0 1 0 0,-1 1-1 0 0,0-1 0 0 0,0 1 0 0 0,0 0 0 0 0,0-1 1 0 0,0 1-1 0 0,0 0 0 0 0,0 0 0 0 0,-1 0 1 0 0,1 1-1 0 0,-1-1 0 0 0,0 0 0 0 0,1 1 1 0 0,-1 0-1 0 0,-3-2 0 0 0,-23-5-15 0 0,1 0-1 0 0,-1 2 1 0 0,0 1 0 0 0,-53-3-1 0 0,18 3 20 0 0,-655-96 20 0 0,-76-9-53 0 0,-177 51 60 0 0,425 32-77 0 0,-354-13 87 0 0,868 39-63 0 0,-60-4-426 0 0,81 0 53 0 0,11 2-110 0 0,7 3-757 0 0,19-2-233 0 0,-10 0 902 0 0,18 2-785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3.892"/>
    </inkml:context>
    <inkml:brush xml:id="br0">
      <inkml:brushProperty name="width" value="0.05" units="cm"/>
      <inkml:brushProperty name="height" value="0.05" units="cm"/>
      <inkml:brushProperty name="color" value="#E71224"/>
    </inkml:brush>
  </inkml:definitions>
  <inkml:trace contextRef="#ctx0" brushRef="#br0">767 74 8829 0 0,'2'-8'256'0'0,"0"1"-1"0"0,-1-1 1 0 0,0 1 0 0 0,0-1 0 0 0,-1-10 0 0 0,0 11 1489 0 0,0-3 553 0 0,-10 19-1968 0 0,-5 16-239 0 0,1 1 0 0 0,1 0 0 0 0,1 0 0 0 0,-14 48 0 0 0,7-21 42 0 0,-86 300 1313 0 0,29 7-615 0 0,11 57-692 0 0,52-280-116 0 0,5 146 0 0 0,13-30 32 0 0,-5-248-54 0 0,0 0-4 0 0,1-7-1 0 0,11-10 8 0 0,16-4 6 0 0,0-1-23 0 0,2 2 1 0 0,0 0-1 0 0,34-10 1 0 0,-22 13-1 0 0,2 2 0 0 0,0 3-1 0 0,0 1 1 0 0,71-1 0 0 0,180 21-4 0 0,-238-10 8 0 0,1029 108 4 0 0,-570-53 10 0 0,-87-10-22 0 0,269 27 74 0 0,-638-71-49 0 0,187 12-8 0 0,-246-17 0 0 0,-1 0 0 0 0,1 0 0 0 0,0 0 0 0 0,-1 0 0 0 0,1 0 0 0 0,0 0 0 0 0,-1 0 0 0 0,1 0 0 0 0,0 0 0 0 0,-1 0 0 0 0,1 0 0 0 0,0-1 0 0 0,-1 1 0 0 0,1 0 1 0 0,-1 0-1 0 0,1-1 0 0 0,0 1 0 0 0,-1 0 0 0 0,1-1 0 0 0,-1 1 0 0 0,1-1 0 0 0,-8-7 25 0 0,-28-9 101 0 0,30 15-78 0 0,5 2-47 0 0,-1-1-1 0 0,1 1 0 0 0,-1 0 0 0 0,1 0 1 0 0,-1-1-1 0 0,1 1 0 0 0,-1-1 0 0 0,1 1 1 0 0,-1 0-1 0 0,1-1 0 0 0,-1 1 0 0 0,1-1 1 0 0,-1 1-1 0 0,1-1 0 0 0,0 1 0 0 0,-1-1 1 0 0,1 1-1 0 0,0-1 0 0 0,0 0 0 0 0,-1 1 1 0 0,1-1-1 0 0,0 1 0 0 0,0-1 0 0 0,0 0 1 0 0,0 1-1 0 0,0-1 0 0 0,0 0 0 0 0,0-1-1 0 0,0 0 0 0 0,1 0-1 0 0,-1 1 1 0 0,1-1 0 0 0,-1 0-1 0 0,1 1 1 0 0,0-1 0 0 0,0 1-1 0 0,0-1 1 0 0,1-1 0 0 0,5-6-2 0 0,0 1 0 0 0,15-13 0 0 0,-18 17 14 0 0,2-2-16 0 0,0 1-1 0 0,-1-1 1 0 0,0 0 0 0 0,0-1 0 0 0,0 1-1 0 0,-1-1 1 0 0,0 0 0 0 0,0 0-1 0 0,-1-1 1 0 0,0 1 0 0 0,3-9 0 0 0,-4 3-21 0 0,0 0 0 0 0,0 0 0 0 0,-1 0 1 0 0,-1 0-1 0 0,0 0 0 0 0,-2-16 1 0 0,-23-133-308 0 0,8 61 124 0 0,7 34 93 0 0,-16-134-189 0 0,15-179 16 0 0,15 286 294 0 0,4 0 1 0 0,21-94-1 0 0,5 59-30 0 0,3-24-5 0 0,-36 152 30 0 0,1-18 12 0 0,-2 19-12 0 0,0-1 0 0 0,0 1-1 0 0,0-1 1 0 0,0 1-1 0 0,0-1 1 0 0,0 1 0 0 0,0-1-1 0 0,0 1 1 0 0,0 0-1 0 0,0-1 1 0 0,-1 1 0 0 0,1-1-1 0 0,0 1 1 0 0,0-1-1 0 0,0 1 1 0 0,0 0 0 0 0,-1-1-1 0 0,1 1 1 0 0,0-1-1 0 0,0 1 1 0 0,-1 0-1 0 0,1-1 1 0 0,0 1 0 0 0,-1 0-1 0 0,1-1 1 0 0,0 1-1 0 0,-1 0 1 0 0,1 0 0 0 0,-1-1-1 0 0,1 1 1 0 0,0 0-1 0 0,-1 0 1 0 0,1 0 0 0 0,-1 0-1 0 0,0-1 1 0 0,-3 7-43 0 0,4-5 47 0 0,0 0-1 0 0,-1 0 0 0 0,1 0 0 0 0,-1 0 0 0 0,1 0 0 0 0,-1 0 1 0 0,1-1-1 0 0,-1 1 0 0 0,0 0 0 0 0,1 0 0 0 0,-1-1 0 0 0,0 1 1 0 0,0 0-1 0 0,1-1 0 0 0,-1 1 0 0 0,-2 0 0 0 0,-27 1-8 0 0,0-1 1 0 0,0-1-1 0 0,-45-7 0 0 0,43 4 9 0 0,-225-18 8 0 0,-293-31-17 0 0,-100-36-23 0 0,-283-31 38 0 0,-464 54-63 0 0,1068 73-3292 0 0,301-7 1784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231"/>
    </inkml:context>
    <inkml:brush xml:id="br0">
      <inkml:brushProperty name="width" value="0.05" units="cm"/>
      <inkml:brushProperty name="height" value="0.05" units="cm"/>
      <inkml:brushProperty name="color" value="#E71224"/>
    </inkml:brush>
  </inkml:definitions>
  <inkml:trace contextRef="#ctx0" brushRef="#br0">62 40 7841 0 0,'-5'-1'87'0'0,"0"0"1"0"0,0-1-1 0 0,0 0 1 0 0,0 0-1 0 0,0 0 1 0 0,0 0-1 0 0,0-1 1 0 0,1 0-1 0 0,-1 0 1 0 0,-3-3-1 0 0,20-4 934 0 0,-11 10-994 0 0,-1 0-1 0 0,0-1 1 0 0,1 1-1 0 0,-1 0 0 0 0,1 0 1 0 0,-1 0-1 0 0,1-1 1 0 0,-1 1-1 0 0,1 0 0 0 0,-1 0 1 0 0,1 0-1 0 0,-1 0 1 0 0,1 0-1 0 0,-1 0 0 0 0,1 0 1 0 0,-1 0-1 0 0,1 0 1 0 0,-1 0-1 0 0,1 0 0 0 0,-1 0 1 0 0,1 0-1 0 0,-1 0 1 0 0,1 0-1 0 0,-1 1 0 0 0,1-1 1 0 0,-1 0-1 0 0,1 0 1 0 0,-1 0-1 0 0,1 1 0 0 0,-1-1 1 0 0,0 0-1 0 0,1 1 1 0 0,-1-1-1 0 0,1 0 0 0 0,-1 1 1 0 0,0-1-1 0 0,1 1 1 0 0,-1-1-1 0 0,1 1 0 0 0,0 6 1 0 0,0 0-1 0 0,0-1 0 0 0,-1 1 0 0 0,0 0 1 0 0,0-1-1 0 0,-1 1 0 0 0,-1 10 0 0 0,0-2 10 0 0,0 169 111 0 0,3-58-343 0 0,-3-104-358 0 0,-1 0 0 0 0,-12 44-1 0 0,8-38-464 0 0,2-5 37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556"/>
    </inkml:context>
    <inkml:brush xml:id="br0">
      <inkml:brushProperty name="width" value="0.05" units="cm"/>
      <inkml:brushProperty name="height" value="0.05" units="cm"/>
      <inkml:brushProperty name="color" value="#E71224"/>
    </inkml:brush>
  </inkml:definitions>
  <inkml:trace contextRef="#ctx0" brushRef="#br0">37 266 7069 0 0,'-7'-14'117'0'0,"1"1"1"0"0,1-1-1 0 0,0 0 1 0 0,-4-19-1 0 0,8 25 38 0 0,-1 0 0 0 0,2 0 0 0 0,-1 0 0 0 0,1 0 0 0 0,0 0 0 0 0,0 0 1 0 0,1 0-1 0 0,1 0 0 0 0,3-14 0 0 0,-4 19-104 0 0,1-1 0 0 0,0 1-1 0 0,0 0 1 0 0,0 0 0 0 0,0 0 0 0 0,0 0 0 0 0,1 0 0 0 0,0 1 0 0 0,-1-1-1 0 0,1 1 1 0 0,0 0 0 0 0,0-1 0 0 0,0 1 0 0 0,0 1 0 0 0,1-1 0 0 0,6-2 0 0 0,5-2-16 0 0,0 1 1 0 0,22-5-1 0 0,-35 10-30 0 0,23-6 11 0 0,0 2 0 0 0,0 1 0 0 0,1 1 0 0 0,0 1 0 0 0,26 2 0 0 0,-42 0 3 0 0,0 0 1 0 0,0 0-1 0 0,0 1 1 0 0,-1 0-1 0 0,1 1 1 0 0,0 0 0 0 0,-1 1-1 0 0,0 0 1 0 0,0 0-1 0 0,0 1 1 0 0,0 0-1 0 0,-1 0 1 0 0,1 1 0 0 0,-1 0-1 0 0,11 13 1 0 0,-15-15 13 0 0,0 0 0 0 0,-1 1 1 0 0,0-1-1 0 0,0 1 0 0 0,0 0 1 0 0,-1 0-1 0 0,0 0 0 0 0,1 1 1 0 0,-2-1-1 0 0,1 0 0 0 0,-1 1 1 0 0,0-1-1 0 0,0 1 0 0 0,0-1 1 0 0,-1 1-1 0 0,0 6 1 0 0,-1-4 1 0 0,0 0 0 0 0,-1 0 0 0 0,0 0 1 0 0,0-1-1 0 0,-1 1 0 0 0,0-1 0 0 0,0 0 1 0 0,0 1-1 0 0,-1-2 0 0 0,-7 10 1 0 0,-2 2-18 0 0,-2-1 1 0 0,0-1 0 0 0,-1 0 0 0 0,-1-1 0 0 0,0-1 0 0 0,-1-1 0 0 0,-23 14 0 0 0,20-15-264 0 0,-2-1 0 0 0,0-1 0 0 0,0 0 0 0 0,0-2 0 0 0,-1-1 1 0 0,-1-1-1 0 0,-37 5 0 0 0,60-11 173 0 0,0 1 6 0 0,1-1 0 0 0,0 1 0 0 0,0-1 0 0 0,-1 0 0 0 0,1 0 1 0 0,0 0-1 0 0,-1 0 0 0 0,1 0 0 0 0,0 0 0 0 0,-1 0 0 0 0,1 0 0 0 0,0 0 0 0 0,-1-1 1 0 0,1 1-1 0 0,0-1 0 0 0,-1 1 0 0 0,1-1 0 0 0,0 1 0 0 0,0-1 0 0 0,0 1 0 0 0,0-1 0 0 0,-1 0 1 0 0,1 0-1 0 0,0 0 0 0 0,0 0 0 0 0,-1-1 0 0 0,-4-9-677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5.975"/>
    </inkml:context>
    <inkml:brush xml:id="br0">
      <inkml:brushProperty name="width" value="0.05" units="cm"/>
      <inkml:brushProperty name="height" value="0.05" units="cm"/>
      <inkml:brushProperty name="color" value="#E71224"/>
    </inkml:brush>
  </inkml:definitions>
  <inkml:trace contextRef="#ctx0" brushRef="#br0">243 229 8297 0 0,'8'-21'-360'0'0,"-6"17"411"0"0,0-1 1 0 0,-1 1 0 0 0,1-1 0 0 0,-1 1 0 0 0,0-1 0 0 0,-1 0 0 0 0,2-8 0 0 0,-2-20 439 0 0,1 20-288 0 0,0-1 0 0 0,-1 1 1 0 0,-1-1-1 0 0,-1 1 0 0 0,1 0 0 0 0,-5-15 1 0 0,5 27-173 0 0,1 0 1 0 0,-1 0 0 0 0,1-1-1 0 0,-1 1 1 0 0,1 0 0 0 0,-1 0 0 0 0,0 0-1 0 0,1 0 1 0 0,-1 0 0 0 0,0 0-1 0 0,0 0 1 0 0,0 0 0 0 0,0 0 0 0 0,0 0-1 0 0,0 0 1 0 0,0 0 0 0 0,0 1-1 0 0,0-1 1 0 0,-1 1 0 0 0,1-1 0 0 0,-2 0-1 0 0,1 1-9 0 0,0-1 0 0 0,-1 1 0 0 0,1 0 0 0 0,0 0-1 0 0,0 0 1 0 0,-1 0 0 0 0,1 1 0 0 0,0-1 0 0 0,0 1-1 0 0,-1-1 1 0 0,-2 2 0 0 0,-5 3 11 0 0,1-1 0 0 0,-1 2 1 0 0,1-1-1 0 0,-9 8 0 0 0,17-12-19 0 0,-13 11 24 0 0,1 0-1 0 0,0 1 1 0 0,1 0-1 0 0,0 1 1 0 0,1 0-1 0 0,1 1 1 0 0,0 0 0 0 0,1 1-1 0 0,1 0 1 0 0,0 0-1 0 0,-10 33 1 0 0,17-44-40 0 0,-1 0 1 0 0,1 0 0 0 0,0 0-1 0 0,0 0 1 0 0,0 0-1 0 0,1 0 1 0 0,0 0 0 0 0,0 0-1 0 0,0 0 1 0 0,2 10 0 0 0,-1-13 4 0 0,-1 0 1 0 0,1 0 0 0 0,0-1 0 0 0,0 1 0 0 0,0-1 0 0 0,0 1 0 0 0,0 0 0 0 0,0-1 0 0 0,0 0 0 0 0,1 1 0 0 0,-1-1 0 0 0,0 0 0 0 0,1 1 0 0 0,-1-1 0 0 0,1 0-1 0 0,0 0 1 0 0,-1 0 0 0 0,1-1 0 0 0,0 1 0 0 0,-1 0 0 0 0,1 0 0 0 0,0-1 0 0 0,0 1 0 0 0,0-1 0 0 0,-1 0 0 0 0,1 0 0 0 0,0 1 0 0 0,0-1 0 0 0,0 0 0 0 0,0-1-1 0 0,3 1 1 0 0,2-1 4 0 0,-1 0-1 0 0,1 0 1 0 0,0 0-1 0 0,-1-1 1 0 0,0 0-1 0 0,1 0 1 0 0,-1-1-1 0 0,0 0 1 0 0,0 0-1 0 0,8-5 1 0 0,2-4-9 0 0,0-1 0 0 0,15-16 0 0 0,-17 16 90 0 0,0 0 0 0 0,25-16-1 0 0,-39 28-83 0 0,0 1-1 0 0,0 0 1 0 0,1 0-1 0 0,-1 0 1 0 0,0 0-1 0 0,0-1 1 0 0,0 1-1 0 0,1 0 1 0 0,-1 0-1 0 0,0 0 1 0 0,0 0-1 0 0,1 0 1 0 0,-1 0-1 0 0,0 0 1 0 0,0 0-1 0 0,1 0 1 0 0,-1 0-1 0 0,0 0 0 0 0,0 0 1 0 0,1 0-1 0 0,-1 0 1 0 0,0 0-1 0 0,0 0 1 0 0,1 0-1 0 0,-1 0 1 0 0,0 0-1 0 0,0 0 1 0 0,1 0-1 0 0,-1 1 1 0 0,0-1-1 0 0,0 0 1 0 0,0 0-1 0 0,1 0 1 0 0,-1 0-1 0 0,0 1 1 0 0,0-1-1 0 0,0 0 0 0 0,0 0 1 0 0,1 1-1 0 0,2 12 52 0 0,-5 21-50 0 0,2-31 11 0 0,-8 38 24 0 0,6-30-650 0 0,0 0 0 0 0,-2 20 0 0 0,4-31 564 0 0,0 1 1 0 0,0-1-1 0 0,0 0 0 0 0,0 1 0 0 0,0-1 0 0 0,0 0 0 0 0,0 1 0 0 0,0-1 0 0 0,0 1 0 0 0,0-1 0 0 0,0 0 1 0 0,1 1-1 0 0,-1-1 0 0 0,0 0 0 0 0,0 1 0 0 0,0-1 0 0 0,0 0 0 0 0,1 0 0 0 0,-1 1 0 0 0,0-1 1 0 0,0 0-1 0 0,1 1 0 0 0,-1-1 0 0 0,0 0 0 0 0,0 0 0 0 0,1 0 0 0 0,-1 1 0 0 0,0-1 0 0 0,1 0 1 0 0,-1 0-1 0 0,0 0 0 0 0,1 0 0 0 0,-1 0 0 0 0,0 1 0 0 0,1-1 0 0 0,-1 0 0 0 0,0 0 0 0 0,1 0 0 0 0,-1 0 1 0 0,0 0-1 0 0,1 0 0 0 0,-1 0 0 0 0,0 0 0 0 0,1 0 0 0 0,-1 0 0 0 0,0-1 0 0 0,1 1 0 0 0,9 1-1058 0 0,0 2 58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302"/>
    </inkml:context>
    <inkml:brush xml:id="br0">
      <inkml:brushProperty name="width" value="0.05" units="cm"/>
      <inkml:brushProperty name="height" value="0.05" units="cm"/>
      <inkml:brushProperty name="color" value="#E71224"/>
    </inkml:brush>
  </inkml:definitions>
  <inkml:trace contextRef="#ctx0" brushRef="#br0">214 154 7197 0 0,'22'-23'-47'0'0,"-14"16"291"0"0,0-1 1 0 0,-1 0-1 0 0,0 0 1 0 0,0-1-1 0 0,7-13 1 0 0,-13 21-194 0 0,0-1 0 0 0,0 1 0 0 0,-1-1 0 0 0,1 0 0 0 0,-1 1 0 0 0,1-1 0 0 0,-1 0 0 0 0,1 1 0 0 0,-1-1 0 0 0,0 0 0 0 0,0 0 0 0 0,0 1 0 0 0,0-1 0 0 0,0 0 0 0 0,-1 1 0 0 0,1-1 0 0 0,0 0 0 0 0,-1 0 0 0 0,1 1 0 0 0,-1-1 0 0 0,0 1 1 0 0,0-1-1 0 0,1 1 0 0 0,-1-1 0 0 0,0 1 0 0 0,0-1 0 0 0,0 1 0 0 0,0 0 0 0 0,-1-1 0 0 0,1 1 0 0 0,0 0 0 0 0,-1 0 0 0 0,1 0 0 0 0,0 0 0 0 0,-1 0 0 0 0,1 0 0 0 0,-1 0 0 0 0,0 1 0 0 0,-2-2 0 0 0,-1 0-4 0 0,-1 0-1 0 0,0 0 0 0 0,1 1 1 0 0,-1-1-1 0 0,0 1 0 0 0,0 1 1 0 0,0-1-1 0 0,0 1 0 0 0,0 0 1 0 0,-9 1-1 0 0,3 1 17 0 0,-1 0 0 0 0,1 0 0 0 0,-23 9 0 0 0,31-10-39 0 0,1 1 0 0 0,0-1 0 0 0,0 0-1 0 0,0 1 1 0 0,0 0 0 0 0,0 0 0 0 0,1 0 0 0 0,-1 0 0 0 0,1 0 0 0 0,-1 0 0 0 0,1 1 0 0 0,-5 4 0 0 0,7-5-16 0 0,-1-1 0 0 0,1 1 1 0 0,-1-1-1 0 0,1 1 0 0 0,0-1 0 0 0,-1 1 0 0 0,1-1 1 0 0,0 1-1 0 0,0-1 0 0 0,0 1 0 0 0,0-1 0 0 0,0 1 1 0 0,0-1-1 0 0,0 1 0 0 0,1-1 0 0 0,-1 1 0 0 0,1-1 1 0 0,-1 1-1 0 0,1-1 0 0 0,-1 0 0 0 0,1 1 0 0 0,0-1 1 0 0,0 0-1 0 0,0 1 0 0 0,-1-1 0 0 0,1 0 0 0 0,0 0 1 0 0,1 0-1 0 0,1 2 0 0 0,43 40 118 0 0,-35-34-111 0 0,0 1 0 0 0,0 0 1 0 0,-1 1-1 0 0,0 0 1 0 0,-1 0-1 0 0,0 1 0 0 0,-1 0 1 0 0,10 20-1 0 0,-17-29-10 0 0,0 0 1 0 0,0-1-1 0 0,-1 1 0 0 0,1 0 1 0 0,-1 0-1 0 0,0-1 0 0 0,0 1 0 0 0,0 0 1 0 0,0 0-1 0 0,0 0 0 0 0,-1-1 0 0 0,1 1 1 0 0,-1 0-1 0 0,0 0 0 0 0,0-1 1 0 0,0 1-1 0 0,0-1 0 0 0,0 1 0 0 0,0-1 1 0 0,-1 1-1 0 0,1-1 0 0 0,-1 0 1 0 0,0 0-1 0 0,0 1 0 0 0,0-1 0 0 0,0-1 1 0 0,0 1-1 0 0,0 0 0 0 0,0 0 0 0 0,-4 2 1 0 0,-1 0-38 0 0,0 0 0 0 0,0 0 1 0 0,-1 0-1 0 0,1-1 1 0 0,-1 0-1 0 0,1-1 0 0 0,-1 1 1 0 0,0-1-1 0 0,-12 1 0 0 0,5-2-426 0 0,0 0-1 0 0,-1-1 0 0 0,1 0 1 0 0,-20-4-1 0 0,34 4 394 0 0,0-1 0 0 0,0 1-1 0 0,0-1 1 0 0,0 1 0 0 0,0-1 0 0 0,0 1 0 0 0,0-1 0 0 0,0 0 0 0 0,0 1-1 0 0,0-1 1 0 0,0 0 0 0 0,1 0 0 0 0,-1 0 0 0 0,0 0 0 0 0,1 1-1 0 0,-1-1 1 0 0,1 0 0 0 0,-1 0 0 0 0,1 0 0 0 0,-1 0 0 0 0,1 0 0 0 0,-1 0-1 0 0,1-1 1 0 0,0 1 0 0 0,0-2 0 0 0,-1 1-71 0 0,1 0 1 0 0,0-1 0 0 0,0 1-1 0 0,0 0 1 0 0,0 0-1 0 0,0-1 1 0 0,1 1 0 0 0,-1 0-1 0 0,1 0 1 0 0,-1 0-1 0 0,2-3 1 0 0,7-8-700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2.860"/>
    </inkml:context>
    <inkml:brush xml:id="br0">
      <inkml:brushProperty name="width" value="0.05" units="cm"/>
      <inkml:brushProperty name="height" value="0.05" units="cm"/>
      <inkml:brushProperty name="color" value="#E71224"/>
    </inkml:brush>
  </inkml:definitions>
  <inkml:trace contextRef="#ctx0" brushRef="#br0">2630 193 8693 0 0,'35'-24'395'0'0,"-32"22"-157"0"0,1-1-1 0 0,-1 0 1 0 0,1 1-1 0 0,-1 0 1 0 0,1 0-1 0 0,0 0 1 0 0,6-2-1 0 0,-9 4-198 0 0,-1 0 0 0 0,0-1 0 0 0,1 1 0 0 0,-1 0 0 0 0,1 0 0 0 0,-1 0 0 0 0,0 0 0 0 0,1 0 0 0 0,-1 0 0 0 0,0-1 0 0 0,1 1 0 0 0,-1 0 0 0 0,0 0 0 0 0,1-1 0 0 0,-1 1-1 0 0,0 0 1 0 0,1 0 0 0 0,-1-1 0 0 0,0 1 0 0 0,0 0 0 0 0,0-1 0 0 0,1 1 0 0 0,-1 0 0 0 0,0-1 0 0 0,0 1 0 0 0,0 0 0 0 0,0-1 0 0 0,1 1 0 0 0,-1-1 0 0 0,0 0 0 0 0,-5-12 839 0 0,-15-10-207 0 0,12 16-613 0 0,-1 0 0 0 0,0 1 0 0 0,0 0-1 0 0,-1 1 1 0 0,1 0 0 0 0,-1 0 0 0 0,0 1 0 0 0,-15-4 0 0 0,-12-1-51 0 0,-38-6 0 0 0,58 13 12 0 0,-82-12-5 0 0,0 5 0 0 0,-181 7 0 0 0,-196 48 3 0 0,6 32 88 0 0,11 48 326 0 0,396-103-307 0 0,1 3 0 0 0,-113 63 0 0 0,146-70-109 0 0,0 0 1 0 0,2 2 0 0 0,0 1-1 0 0,1 2 1 0 0,1 0 0 0 0,2 1 0 0 0,-30 42-1 0 0,48-62-11 0 0,2 1-1 0 0,-1 1 1 0 0,0-1-1 0 0,1 0 1 0 0,0 1-1 0 0,1 0 1 0 0,0-1-1 0 0,0 1 1 0 0,0 0-1 0 0,1 0 1 0 0,0 0-1 0 0,0 1 1 0 0,1-1-1 0 0,-1 0 1 0 0,2 0-1 0 0,-1 0 1 0 0,1 0-1 0 0,0 0 1 0 0,1 0-1 0 0,-1 0 1 0 0,1 0-1 0 0,1 0 1 0 0,-1 0-1 0 0,5 6 1 0 0,2 2 5 0 0,0-1-1 0 0,1 0 1 0 0,1-1 0 0 0,1 0 0 0 0,0-1 0 0 0,0 0-1 0 0,1 0 1 0 0,0-2 0 0 0,1 0 0 0 0,28 16-1 0 0,2-4 41 0 0,2-1-1 0 0,72 23 0 0 0,16-5 218 0 0,2-5 0 0 0,146 17 0 0 0,285 8 645 0 0,1787-16 52 0 0,-2339-44-960 0 0,1061-62 390 0 0,-945 53-322 0 0,754-72 601 0 0,-8-66 128 0 0,-864 145-789 0 0,184-49 149 0 0,-165 42-128 0 0,0-2-1 0 0,-1-1 1 0 0,55-32 0 0 0,-78 40-26 0 0,0 0 0 0 0,-1 0 1 0 0,0-1-1 0 0,0 0 0 0 0,0-1 1 0 0,-1 0-1 0 0,0 0 0 0 0,8-10 1 0 0,-12 13-7 0 0,-1 1 0 0 0,1 0 0 0 0,0-1 0 0 0,-1 1 1 0 0,0 0-1 0 0,0-1 0 0 0,0 0 0 0 0,0 1 1 0 0,-1-1-1 0 0,0 1 0 0 0,1-1 0 0 0,-1 0 1 0 0,0 1-1 0 0,-1-1 0 0 0,1 0 0 0 0,-1 1 1 0 0,1-1-1 0 0,-1 0 0 0 0,0 1 0 0 0,-1-1 1 0 0,1 1-1 0 0,-1 0 0 0 0,-2-5 0 0 0,-2-2-2 0 0,-1 0 0 0 0,-1 0 0 0 0,0 0 0 0 0,0 1 0 0 0,-1 1 0 0 0,0-1 0 0 0,0 2 0 0 0,-1-1-1 0 0,-18-10 1 0 0,-11-3 12 0 0,-55-23 0 0 0,-25-3-9 0 0,-178-46-1 0 0,-137-4 2 0 0,-605-58-395 0 0,-12 76-407 0 0,-2 62-478 0 0,2 57-1482 0 0,906-32 2107 0 0,-703 58-5912 0 0,764-55 5226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6.645"/>
    </inkml:context>
    <inkml:brush xml:id="br0">
      <inkml:brushProperty name="width" value="0.05" units="cm"/>
      <inkml:brushProperty name="height" value="0.05" units="cm"/>
      <inkml:brushProperty name="color" value="#E71224"/>
    </inkml:brush>
  </inkml:definitions>
  <inkml:trace contextRef="#ctx0" brushRef="#br0">280 98 7165 0 0,'35'-13'344'0'0,"-70"-13"1018"0"0,29 20-1188 0 0,0 0 0 0 0,-1 0-1 0 0,0 1 1 0 0,0 0 0 0 0,0 0-1 0 0,-1 1 1 0 0,1 0 0 0 0,-1 0 0 0 0,0 1-1 0 0,-13-4 1 0 0,16 6-139 0 0,1 0 1 0 0,-1 0-1 0 0,1 1 1 0 0,-1-1-1 0 0,1 1 1 0 0,-1 0-1 0 0,1 1 1 0 0,-1-1-1 0 0,1 1 1 0 0,0 0-1 0 0,-1 0 1 0 0,1 0-1 0 0,0 0 1 0 0,-1 1-1 0 0,1 0 1 0 0,0 0-1 0 0,0 0 1 0 0,0 0-1 0 0,1 1 1 0 0,-1 0-1 0 0,1-1 1 0 0,-4 5-1 0 0,4-4-25 0 0,0 0-1 0 0,0 0 0 0 0,0 0 0 0 0,0 0 0 0 0,1 1 0 0 0,-1 0 0 0 0,1-1 0 0 0,0 1 0 0 0,0 0 1 0 0,1 0-1 0 0,-1 0 0 0 0,1 0 0 0 0,0 0 0 0 0,0 1 0 0 0,0-1 0 0 0,1 0 0 0 0,-1 0 1 0 0,1 1-1 0 0,0-1 0 0 0,0 0 0 0 0,1 1 0 0 0,0 4 0 0 0,3 6 9 0 0,1-2-1 0 0,0 1 1 0 0,1 0 0 0 0,0-1-1 0 0,10 15 1 0 0,14 30 83 0 0,-30-56-118 0 0,1 0 0 0 0,0 0 0 0 0,-1 0-1 0 0,1 0 1 0 0,-1 0 0 0 0,0 0 0 0 0,0 1 0 0 0,0-1-1 0 0,0 0 1 0 0,0 0 0 0 0,0 0 0 0 0,-1 0 0 0 0,1 1 0 0 0,-1-1-1 0 0,1 0 1 0 0,-1 0 0 0 0,0 0 0 0 0,0 0 0 0 0,0 0 0 0 0,0 0-1 0 0,0 0 1 0 0,0-1 0 0 0,0 1 0 0 0,-1 0 0 0 0,1 0-1 0 0,-1-1 1 0 0,1 1 0 0 0,-1-1 0 0 0,0 0 0 0 0,1 1 0 0 0,-5 1-1 0 0,2-1-196 0 0,0 1-1 0 0,-1-1 1 0 0,1 0-1 0 0,-1 0 1 0 0,1-1-1 0 0,-1 1 0 0 0,0-1 1 0 0,1 0-1 0 0,-1 0 1 0 0,0-1-1 0 0,0 1 1 0 0,0-1-1 0 0,-7-1 0 0 0,-6 1-621 0 0,5 2-88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7.578"/>
    </inkml:context>
    <inkml:brush xml:id="br0">
      <inkml:brushProperty name="width" value="0.05" units="cm"/>
      <inkml:brushProperty name="height" value="0.05" units="cm"/>
      <inkml:brushProperty name="color" value="#E71224"/>
    </inkml:brush>
  </inkml:definitions>
  <inkml:trace contextRef="#ctx0" brushRef="#br0">94 213 7037 0 0,'0'0'1'0'0,"0"0"0"0"0,0-1 0 0 0,0 1 0 0 0,0-1 0 0 0,0 1 0 0 0,-1-1 0 0 0,1 1 0 0 0,0 0 1 0 0,0-1-1 0 0,-1 1 0 0 0,1 0 0 0 0,0-1 0 0 0,-1 1 0 0 0,1 0 0 0 0,0-1 0 0 0,-1 1 0 0 0,1 0 0 0 0,0 0 1 0 0,-1-1-1 0 0,1 1 0 0 0,-1 0 0 0 0,1 0 0 0 0,-1 0 0 0 0,1 0 0 0 0,0 0 0 0 0,-1-1 0 0 0,1 1 1 0 0,-1 0-1 0 0,1 0 0 0 0,-1 0 0 0 0,1 0 0 0 0,-1 0 0 0 0,1 0 0 0 0,0 0 0 0 0,-1 1 0 0 0,1-1 0 0 0,-1 0 1 0 0,1 0-1 0 0,-1 0 0 0 0,1 0 0 0 0,0 0 0 0 0,-1 1 0 0 0,1-1 0 0 0,-1 0 0 0 0,1 0 0 0 0,0 1 0 0 0,-1-1 1 0 0,1 0-1 0 0,-1 1 0 0 0,-8 4 766 0 0,8-4-739 0 0,1-1 0 0 0,0 0 1 0 0,-1 0-1 0 0,1 0 0 0 0,0 0 1 0 0,0 0-1 0 0,-1 0 0 0 0,1 0 1 0 0,0 0-1 0 0,0 0 0 0 0,-1-1 1 0 0,1 1-1 0 0,0 0 0 0 0,-1 0 1 0 0,1 0-1 0 0,0 0 0 0 0,0 0 1 0 0,-1 0-1 0 0,1-1 0 0 0,0 1 1 0 0,0 0-1 0 0,0 0 0 0 0,-1 0 0 0 0,1 0 1 0 0,0-1-1 0 0,0 1 0 0 0,0 0 1 0 0,-1 0-1 0 0,1-1 0 0 0,0 1 1 0 0,0 0-1 0 0,0 0 0 0 0,0-1 1 0 0,0 1-1 0 0,0 0 0 0 0,0 0 1 0 0,0-1-1 0 0,0 1 0 0 0,0 0 1 0 0,0-1-1 0 0,0 1 0 0 0,0 0 1 0 0,0 0-1 0 0,0-1 0 0 0,0 1 1 0 0,0 0-1 0 0,0 0 0 0 0,0-1 1 0 0,0 1-1 0 0,0 0 0 0 0,0-1 1 0 0,0 1-1 0 0,0 0 0 0 0,1 0 1 0 0,-1-1-1 0 0,0 1 0 0 0,0 0 1 0 0,10-17 792 0 0,-6 14-813 0 0,0 0 1 0 0,0 1 0 0 0,0 0-1 0 0,0 0 1 0 0,1 0-1 0 0,-1 0 1 0 0,1 1-1 0 0,8-2 1 0 0,-7 1-8 0 0,0 1 1 0 0,1-1 0 0 0,-1-1-1 0 0,9-4 1 0 0,-10 4 19 0 0,-1 0 1 0 0,1 0 0 0 0,-1 0-1 0 0,0-1 1 0 0,0 1 0 0 0,0-1 0 0 0,-1 0-1 0 0,0-1 1 0 0,1 1 0 0 0,3-7-1 0 0,-7 10-5 0 0,1-1 0 0 0,-1 1 0 0 0,1 0 0 0 0,-1-1 0 0 0,0 1 0 0 0,1 0 0 0 0,-1-1 0 0 0,0 1 0 0 0,0-1 0 0 0,0 1 0 0 0,0 0 0 0 0,0-1 0 0 0,0 1 0 0 0,0-1 0 0 0,-1 1 0 0 0,1 0 0 0 0,-1-2 0 0 0,0 1-4 0 0,0 0 1 0 0,0 0-1 0 0,0 1 1 0 0,-1-1 0 0 0,1 0-1 0 0,-1 1 1 0 0,1-1-1 0 0,-1 1 1 0 0,1 0-1 0 0,-1 0 1 0 0,0-1 0 0 0,1 1-1 0 0,-1 0 1 0 0,0 0-1 0 0,-2 0 1 0 0,-1-2 39 0 0,-1 1-1 0 0,0 0 1 0 0,1 0 0 0 0,-1 1-1 0 0,0-1 1 0 0,0 1-1 0 0,1 1 1 0 0,-1-1 0 0 0,0 1-1 0 0,-10 0 1 0 0,12 1 16 0 0,0 0 0 0 0,-1 0 0 0 0,1 0 0 0 0,0 0 0 0 0,0 1 0 0 0,1 0 0 0 0,-1 0 0 0 0,0 0 0 0 0,0 0 0 0 0,1 0 1 0 0,0 1-1 0 0,-1-1 0 0 0,1 1 0 0 0,0 0 0 0 0,-4 5 0 0 0,2-3-17 0 0,1 1 1 0 0,-1 0-1 0 0,1 1 1 0 0,1-1-1 0 0,-1 1 1 0 0,1-1-1 0 0,0 1 1 0 0,0 0-1 0 0,1 0 1 0 0,0 1-1 0 0,1-1 1 0 0,-1 0 0 0 0,0 12-1 0 0,2-9-37 0 0,1 0 1 0 0,0 0-1 0 0,0 0 0 0 0,1-1 0 0 0,0 1 1 0 0,1-1-1 0 0,0 1 0 0 0,0-1 1 0 0,9 16-1 0 0,-11-22-88 0 0,1 0 0 0 0,-1 1 1 0 0,1-1-1 0 0,0 0 0 0 0,0 0 0 0 0,0-1 0 0 0,0 1 1 0 0,0 0-1 0 0,1-1 0 0 0,-1 1 0 0 0,1-1 1 0 0,-1 1-1 0 0,1-1 0 0 0,0 0 0 0 0,0 0 0 0 0,0-1 1 0 0,0 1-1 0 0,1-1 0 0 0,-1 1 0 0 0,0-1 1 0 0,0 0-1 0 0,1 0 0 0 0,-1-1 0 0 0,1 1 0 0 0,-1-1 1 0 0,1 1-1 0 0,-1-1 0 0 0,5-1 0 0 0,4 1-598 0 0,1 0-1 0 0,-1-1 1 0 0,1-1-1 0 0,17-4 0 0 0,-24 4 504 0 0,-1 0 0 0 0,1 0-1 0 0,-1 0 1 0 0,0-1 0 0 0,0 0 0 0 0,0 0-1 0 0,0 0 1 0 0,0 0 0 0 0,-1-1-1 0 0,1 1 1 0 0,-1-1 0 0 0,4-5 0 0 0,-5 2 136 0 0,0 0 0 0 0,0 1 0 0 0,-1-1 0 0 0,0 0 0 0 0,0 0 1 0 0,-1-1-1 0 0,1 1 0 0 0,-2 0 0 0 0,1-13 0 0 0,1-7 320 0 0,28-143 3172 0 0,-30 170-3429 0 0,0-1 0 0 0,0 0 0 0 0,0 1-1 0 0,0-1 1 0 0,0 0 0 0 0,0 0 0 0 0,1 1-1 0 0,-1-1 1 0 0,0 0 0 0 0,0 1 0 0 0,1-1 0 0 0,-1 0-1 0 0,0 1 1 0 0,1-1 0 0 0,-1 0 0 0 0,0 1-1 0 0,1-1 1 0 0,-1 1 0 0 0,1-1 0 0 0,-1 0 0 0 0,1 1-1 0 0,0-1 1 0 0,0 1-4 0 0,-1 0 1 0 0,1 0-1 0 0,-1 0 0 0 0,1 0 1 0 0,-1 1-1 0 0,1-1 0 0 0,-1 0 1 0 0,1 0-1 0 0,-1 0 0 0 0,1 1 1 0 0,-1-1-1 0 0,1 0 0 0 0,-1 1 1 0 0,1-1-1 0 0,-1 0 0 0 0,1 1 1 0 0,-1-1-1 0 0,0 1 0 0 0,1-1 0 0 0,-1 1 1 0 0,1 0-1 0 0,17 34 624 0 0,-15-20-576 0 0,1 0 0 0 0,-2-1 0 0 0,0 1 0 0 0,-1 0 0 0 0,-1 19 0 0 0,0-20-17 0 0,0 1-1 0 0,1-1 1 0 0,1 1-1 0 0,0-1 1 0 0,1 0-1 0 0,6 19 1 0 0,-9-32-58 0 0,0-1 1 0 0,0 0 0 0 0,0 1-1 0 0,0-1 1 0 0,1 0 0 0 0,-1 1-1 0 0,0-1 1 0 0,0 0-1 0 0,0 1 1 0 0,1-1 0 0 0,-1 0-1 0 0,0 0 1 0 0,0 1 0 0 0,1-1-1 0 0,-1 0 1 0 0,0 0-1 0 0,0 1 1 0 0,1-1 0 0 0,-1 0-1 0 0,0 0 1 0 0,1 0 0 0 0,-1 0-1 0 0,0 1 1 0 0,1-1-1 0 0,-1 0 1 0 0,0 0 0 0 0,1 0-1 0 0,-1 0 1 0 0,0 0 0 0 0,1 0-1 0 0,-1 0 1 0 0,1 0-1 0 0,-1 0 1 0 0,0 0 0 0 0,1 0-1 0 0,-1 0 1 0 0,0 0-1 0 0,1-1 1 0 0,14-10-33 0 0,9-22-18 0 0,-10-2 39 0 0,6-11-27 0 0,-19 44 32 0 0,1-1 1 0 0,0 0-1 0 0,-1 1 0 0 0,1 0 0 0 0,0-1 0 0 0,0 1 0 0 0,1 0 0 0 0,-1 0 1 0 0,0 0-1 0 0,1 0 0 0 0,-1 0 0 0 0,1 1 0 0 0,2-2 0 0 0,-3 2 5 0 0,-1 1-1 0 0,0 0 1 0 0,0 0-1 0 0,0 0 1 0 0,0 0-1 0 0,0-1 0 0 0,0 2 1 0 0,1-1-1 0 0,-1 0 1 0 0,0 0-1 0 0,0 0 0 0 0,0 0 1 0 0,0 1-1 0 0,0-1 1 0 0,0 0-1 0 0,0 1 1 0 0,0-1-1 0 0,1 1 0 0 0,-2-1 1 0 0,1 1-1 0 0,0 0 1 0 0,0-1-1 0 0,0 1 1 0 0,1 1-1 0 0,23 26 33 0 0,-2-3-7 0 0,-18-23-23 0 0,0 1-1 0 0,0-1 1 0 0,0 0 0 0 0,0 0-1 0 0,0-1 1 0 0,1 0 0 0 0,-1 0-1 0 0,0 0 1 0 0,1 0-1 0 0,-1-1 1 0 0,8 0 0 0 0,8-2 6 0 0,34-6 0 0 0,-15 1 1 0 0,-19 5 0 0 0,39-6-9 0 0,-56 7 23 0 0,1 0-1 0 0,0 0 1 0 0,-1-1-1 0 0,1 0 1 0 0,-1 0-1 0 0,0 0 1 0 0,0 0-1 0 0,0 0 1 0 0,7-6-1 0 0,-10 7 0 0 0,-1 0-1 0 0,0 1 0 0 0,1-1 0 0 0,-1 0 1 0 0,0 0-1 0 0,0 1 0 0 0,0-1 0 0 0,0 0 1 0 0,0 0-1 0 0,1 0 0 0 0,-1 1 0 0 0,0-1 0 0 0,-1 0 1 0 0,1 0-1 0 0,0 0 0 0 0,0 1 0 0 0,0-1 1 0 0,0 0-1 0 0,-1 0 0 0 0,1 1 0 0 0,0-1 1 0 0,-1 0-1 0 0,1 0 0 0 0,0 1 0 0 0,-1-1 0 0 0,1 0 1 0 0,-2 0-1 0 0,-14-20 208 0 0,15 19-197 0 0,-4-4 6 0 0,-29-30 108 0 0,31 33-123 0 0,0 1 0 0 0,0-1 0 0 0,0 1 0 0 0,0 0 0 0 0,0 0 0 0 0,0 0 1 0 0,-1 1-1 0 0,1-1 0 0 0,-1 1 0 0 0,-6-2 0 0 0,9 3-12 0 0,0 0 0 0 0,0 1 0 0 0,0-1 0 0 0,0 0 0 0 0,0 1 0 0 0,-1-1 0 0 0,1 1 0 0 0,0-1 1 0 0,0 1-1 0 0,0-1 0 0 0,1 1 0 0 0,-1 0 0 0 0,0 0 0 0 0,0-1 0 0 0,0 1 0 0 0,0 0 0 0 0,1 0 0 0 0,-1 0 0 0 0,0 0 0 0 0,1 0 0 0 0,-1 0 0 0 0,0 1 1 0 0,-12 25 118 0 0,3 0-40 0 0,1 0 0 0 0,1 0 0 0 0,-8 55 1 0 0,11-27 15 0 0,0 60 0 0 0,5-111-131 0 0,0 0 1 0 0,0-1-1 0 0,0 1 0 0 0,0-1 0 0 0,-1 1 1 0 0,0 0-1 0 0,0-1 0 0 0,0 1 1 0 0,0-1-1 0 0,0 0 0 0 0,-1 1 1 0 0,1-1-1 0 0,-1 0 0 0 0,0 0 1 0 0,0 0-1 0 0,0 0 0 0 0,-4 3 0 0 0,3-4-263 0 0,0 1-1 0 0,0-1 1 0 0,0 0-1 0 0,-1-1 1 0 0,1 1-1 0 0,-1 0 1 0 0,1-1-1 0 0,-1 0 1 0 0,0 0-1 0 0,1 0 1 0 0,-1 0-1 0 0,0-1 1 0 0,0 1-1 0 0,0-1 1 0 0,0 0-1 0 0,-5-1 1 0 0,-6 0-940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250"/>
    </inkml:context>
    <inkml:brush xml:id="br0">
      <inkml:brushProperty name="width" value="0.05" units="cm"/>
      <inkml:brushProperty name="height" value="0.05" units="cm"/>
      <inkml:brushProperty name="color" value="#E71224"/>
    </inkml:brush>
  </inkml:definitions>
  <inkml:trace contextRef="#ctx0" brushRef="#br0">107 251 8165 0 0,'0'0'-5'0'0,"0"-1"1"0"0,0 1-1 0 0,-1-1 1 0 0,1 1-1 0 0,0 0 1 0 0,-1-1-1 0 0,1 1 1 0 0,0-1-1 0 0,-1 1 1 0 0,1 0-1 0 0,0-1 1 0 0,-1 1-1 0 0,1 0 1 0 0,-1 0-1 0 0,1-1 1 0 0,0 1-1 0 0,-1 0 1 0 0,1 0-1 0 0,-1 0 1 0 0,1 0 0 0 0,-1-1-1 0 0,1 1 1 0 0,-1 0-1 0 0,1 0 1 0 0,-1 0-1 0 0,1 0 1 0 0,-1 0-1 0 0,0 0 1 0 0,0 0 36 0 0,0 0 0 0 0,0 0 0 0 0,0 0 1 0 0,0 0-1 0 0,0 0 0 0 0,0 0 1 0 0,0-1-1 0 0,0 1 0 0 0,0 0 0 0 0,0-1 1 0 0,0 1-1 0 0,1-1 0 0 0,-1 1 1 0 0,0-1-1 0 0,0 1 0 0 0,0-1 0 0 0,1 0 1 0 0,-1 1-1 0 0,0-1 0 0 0,0 0 1 0 0,1 1-1 0 0,-1-1 0 0 0,0-2 0 0 0,-1 2 93 0 0,1-1 0 0 0,0 1-1 0 0,0-1 1 0 0,0 0-1 0 0,0 0 1 0 0,0 0-1 0 0,1 1 1 0 0,-1-1-1 0 0,0 0 1 0 0,1 0 0 0 0,0 0-1 0 0,-1 0 1 0 0,1 0-1 0 0,0 0 1 0 0,0-2-1 0 0,34-6 693 0 0,-14 7-731 0 0,-1 0-1 0 0,0-2 1 0 0,0-1-1 0 0,0 0 1 0 0,0-1-1 0 0,29-17 1 0 0,-47 24-78 0 0,1-1 1 0 0,-1 0-1 0 0,0 0 1 0 0,0 0 0 0 0,0 0-1 0 0,0 0 1 0 0,0 0-1 0 0,0 0 1 0 0,0 0-1 0 0,0 0 1 0 0,0 0-1 0 0,0-1 1 0 0,0 1-1 0 0,-1 0 1 0 0,1-1 0 0 0,0 1-1 0 0,-1-1 1 0 0,1 1-1 0 0,-1 0 1 0 0,0-1-1 0 0,1 1 1 0 0,-1-1-1 0 0,0 1 1 0 0,0-1 0 0 0,0 1-1 0 0,0-1 1 0 0,0 1-1 0 0,0-1 1 0 0,-1 1-1 0 0,1-1 1 0 0,0 1-1 0 0,-1-1 1 0 0,1 1-1 0 0,-1 0 1 0 0,1-1 0 0 0,-1 1-1 0 0,0 0 1 0 0,0-1-1 0 0,0 1 1 0 0,1 0-1 0 0,-1 0 1 0 0,0 0-1 0 0,-1 0 1 0 0,0-2-1 0 0,-2-1 12 0 0,0 0 0 0 0,0 0 0 0 0,-1 1 0 0 0,1-1-1 0 0,-1 1 1 0 0,0 0 0 0 0,0 0 0 0 0,0 0-1 0 0,0 1 1 0 0,-10-3 0 0 0,8 3 19 0 0,0 1 1 0 0,0 1 0 0 0,0-1-1 0 0,0 1 1 0 0,0 1-1 0 0,1-1 1 0 0,-1 1-1 0 0,0 0 1 0 0,0 1 0 0 0,0 0-1 0 0,1 0 1 0 0,-1 0-1 0 0,1 1 1 0 0,0 0 0 0 0,0 0-1 0 0,0 0 1 0 0,0 1-1 0 0,0 0 1 0 0,1 0-1 0 0,-1 1 1 0 0,1-1 0 0 0,0 1-1 0 0,0 0 1 0 0,1 0-1 0 0,-6 10 1 0 0,5-8-36 0 0,0 0 1 0 0,1 0-1 0 0,0 1 1 0 0,0 0-1 0 0,0-1 0 0 0,1 2 1 0 0,1-1-1 0 0,-1 0 1 0 0,1 0-1 0 0,1 1 1 0 0,-1-1-1 0 0,2 1 0 0 0,-1-1 1 0 0,1 1-1 0 0,0-1 1 0 0,1 1-1 0 0,0 0 1 0 0,0-1-1 0 0,1 0 1 0 0,4 13-1 0 0,-4-18-39 0 0,0 1 1 0 0,0-1-1 0 0,0 0 0 0 0,1 0 0 0 0,0-1 1 0 0,-1 1-1 0 0,1 0 0 0 0,0-1 1 0 0,0 1-1 0 0,0-1 0 0 0,1 0 1 0 0,-1 0-1 0 0,0 0 0 0 0,1-1 1 0 0,-1 1-1 0 0,1-1 0 0 0,0 0 0 0 0,6 1 1 0 0,3 2-648 0 0,1-2-1 0 0,0 0 1 0 0,25 0 0 0 0,-25-3 174 0 0,0 0 0 0 0,0-2 0 0 0,0 1 0 0 0,-1-2 1 0 0,1 0-1 0 0,-1 0 0 0 0,0-2 0 0 0,14-6 0 0 0,-23 9 488 0 0,0 0-1 0 0,1-1 1 0 0,-1 1-1 0 0,-1-1 1 0 0,1 0 0 0 0,0 0-1 0 0,-1 0 1 0 0,0 0-1 0 0,0-1 1 0 0,0 1-1 0 0,0-1 1 0 0,-1 0-1 0 0,3-8 1 0 0,2-7 317 0 0,-1-1 0 0 0,3-23 1 0 0,-1 8 251 0 0,14-80 2242 0 0,-20 108-2321 0 0,1 8-120 0 0,5 15 85 0 0,4 26 36 0 0,-5-4-84 0 0,4 39 0 0 0,-10-59-366 0 0,0-1 0 0 0,-1 1-1 0 0,-1-1 1 0 0,-1 1 0 0 0,-3 15 0 0 0,-1-12-27 0 0,5-19 6 0 0,1 0 0 0 0,0-1 0 0 0,0 1 0 0 0,-1-1 0 0 0,1 1-1 0 0,-1 0 1 0 0,1-1 0 0 0,0 1 0 0 0,-1-1 0 0 0,1 1 0 0 0,-1-1 0 0 0,0 1 0 0 0,1-1 0 0 0,-1 0 0 0 0,1 1 0 0 0,-1-1 0 0 0,1 0 0 0 0,-1 1 0 0 0,0-1 0 0 0,1 0 0 0 0,-1 0 0 0 0,0 1 0 0 0,1-1 0 0 0,-2 0-1 0 0,1 0 12 0 0,3-8-9 0 0,-1 0 1 0 0,2 0-1 0 0,-1 0 0 0 0,1 0 1 0 0,0 0-1 0 0,0 0 1 0 0,1 1-1 0 0,0 0 0 0 0,7-8 1 0 0,-2-1-1 0 0,2-2-2 0 0,0 1 0 0 0,1 1 0 0 0,0 0 0 0 0,25-23 0 0 0,-31 33-14 0 0,0 0-1 0 0,1 0 1 0 0,0 1 0 0 0,0 0 0 0 0,0 1 0 0 0,1-1-1 0 0,0 1 1 0 0,-1 1 0 0 0,1 0 0 0 0,1 0-1 0 0,-1 0 1 0 0,0 1 0 0 0,13-2 0 0 0,-19 4-22 0 0,1 0 0 0 0,-1 0 0 0 0,0 0 0 0 0,0 0 1 0 0,0 0-1 0 0,0 1 0 0 0,1-1 0 0 0,-1 1 0 0 0,0-1 0 0 0,0 1 1 0 0,0 0-1 0 0,0 0 0 0 0,0 0 0 0 0,0 0 0 0 0,0 0 0 0 0,-1 0 1 0 0,1 0-1 0 0,0 1 0 0 0,-1-1 0 0 0,1 1 0 0 0,-1-1 0 0 0,1 1 1 0 0,-1 0-1 0 0,0 0 0 0 0,1-1 0 0 0,-1 1 0 0 0,0 0 0 0 0,0 0 1 0 0,0 0-1 0 0,-1 0 0 0 0,1 0 0 0 0,0 0 0 0 0,-1 0 0 0 0,1 1 1 0 0,-1 1-1 0 0,1 4-183 0 0,0-1-1 0 0,-1 1 1 0 0,0 0 0 0 0,0-1 0 0 0,-1 1 0 0 0,0-1 0 0 0,0 1 0 0 0,-5 13 0 0 0,0-2-646 0 0,-16 30 0 0 0,0-15-234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8.684"/>
    </inkml:context>
    <inkml:brush xml:id="br0">
      <inkml:brushProperty name="width" value="0.05" units="cm"/>
      <inkml:brushProperty name="height" value="0.05" units="cm"/>
      <inkml:brushProperty name="color" value="#E71224"/>
    </inkml:brush>
  </inkml:definitions>
  <inkml:trace contextRef="#ctx0" brushRef="#br0">56 369 6785 0 0,'0'-10'111'0'0,"0"-8"277"0"0,0 17-355 0 0,0 1-1 0 0,0 0 1 0 0,0-1-1 0 0,-1 1 1 0 0,1-1 0 0 0,0 1-1 0 0,0 0 1 0 0,0-1 0 0 0,0 1-1 0 0,-1 0 1 0 0,1-1 0 0 0,0 1-1 0 0,0 0 1 0 0,0-1-1 0 0,-1 1 1 0 0,1 0 0 0 0,0 0-1 0 0,-1-1 1 0 0,1 1 0 0 0,0 0-1 0 0,-1 0 1 0 0,1-1-1 0 0,0 1 1 0 0,-1 0 0 0 0,1 0-1 0 0,0 0 1 0 0,-1 0 0 0 0,1 0-1 0 0,-1-1 1 0 0,1 1 0 0 0,0 0-1 0 0,-1 0 1 0 0,0 0-1 0 0,1 1 6 0 0,-1-1-1 0 0,1 1 1 0 0,-1-1-1 0 0,1 1 1 0 0,-1-1-1 0 0,1 1 1 0 0,-1-1-1 0 0,1 1 1 0 0,-1-1-1 0 0,1 1 1 0 0,0 0-1 0 0,-1-1 1 0 0,1 1-1 0 0,0 0 1 0 0,0-1-1 0 0,-1 1 1 0 0,1 0-1 0 0,0-1 1 0 0,0 1-1 0 0,0 0 1 0 0,0 0-1 0 0,0 0 1 0 0,-3 26 202 0 0,1-16-88 0 0,-2 18 170 0 0,-2 15 162 0 0,-13 43 0 0 0,15-58-426 0 0,4-20-38 0 0,2-19 14 0 0,13-40-17 0 0,-8 32-22 0 0,33-111-18 0 0,-19 58 109 0 0,57-129-1 0 0,-72 188-53 0 0,1-1 0 0 0,0 1 0 0 0,1 0 0 0 0,12-12-1 0 0,-18 21-23 0 0,0 1-1 0 0,0-1 0 0 0,0 1 0 0 0,1 0 1 0 0,-1-1-1 0 0,1 1 0 0 0,0 1 0 0 0,0-1 1 0 0,-1 0-1 0 0,1 0 0 0 0,0 1 0 0 0,0 0 0 0 0,1 0 1 0 0,-1 0-1 0 0,0 0 0 0 0,0 0 0 0 0,0 0 1 0 0,1 1-1 0 0,-1 0 0 0 0,0 0 0 0 0,1 0 1 0 0,-1 0-1 0 0,6 1 0 0 0,-7 0 9 0 0,1 0 0 0 0,0 1 1 0 0,0-1-1 0 0,-1 1 0 0 0,1 0 0 0 0,-1 0 1 0 0,1 0-1 0 0,-1 0 0 0 0,0 0 0 0 0,0 0 0 0 0,0 1 1 0 0,0-1-1 0 0,0 1 0 0 0,-1 0 0 0 0,1-1 1 0 0,-1 1-1 0 0,0 0 0 0 0,1 0 0 0 0,-1 0 0 0 0,1 4 1 0 0,2 7 52 0 0,-1 0-1 0 0,-1 1 1 0 0,2 14 0 0 0,5 207 251 0 0,-6-85-1537 0 0,-1-85-1890 0 0,-2-55 2081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025"/>
    </inkml:context>
    <inkml:brush xml:id="br0">
      <inkml:brushProperty name="width" value="0.05" units="cm"/>
      <inkml:brushProperty name="height" value="0.05" units="cm"/>
      <inkml:brushProperty name="color" value="#E71224"/>
    </inkml:brush>
  </inkml:definitions>
  <inkml:trace contextRef="#ctx0" brushRef="#br0">6 51 6281 0 0,'0'0'14'0'0,"0"0"0"0"0,-1 0 0 0 0,1 0 0 0 0,0 0 1 0 0,0 0-1 0 0,0 0 0 0 0,-1 0 0 0 0,1 0 0 0 0,0 0 1 0 0,0 0-1 0 0,-1 0 0 0 0,1 0 0 0 0,0 0 0 0 0,0 0 0 0 0,0 0 1 0 0,-1 0-1 0 0,1 1 0 0 0,0-1 0 0 0,0 0 0 0 0,0 0 1 0 0,0 0-1 0 0,-1 0 0 0 0,1 0 0 0 0,0 1 0 0 0,0-1 1 0 0,0 0-1 0 0,0 0 0 0 0,0 0 0 0 0,-1 1 0 0 0,1-1 1 0 0,0 0-1 0 0,0 0 0 0 0,0 0 0 0 0,0 1 0 0 0,0-1 1 0 0,0 0-1 0 0,0 0 0 0 0,0 1 0 0 0,0-1 0 0 0,0 0 1 0 0,0 0-1 0 0,0 1 0 0 0,0-1 0 0 0,0 0 0 0 0,0 0 1 0 0,0 0-1 0 0,0 1 0 0 0,1-1 0 0 0,-1 0 63 0 0,1 1-1 0 0,-1-1 1 0 0,1 0 0 0 0,0 0-1 0 0,-1 1 1 0 0,1-1 0 0 0,0 0-1 0 0,-1 0 1 0 0,1 0-1 0 0,0 0 1 0 0,-1 0 0 0 0,1 0-1 0 0,0 0 1 0 0,-1 0 0 0 0,1 0-1 0 0,0 0 1 0 0,-1-1-1 0 0,2 1 1 0 0,47-16 974 0 0,-19 5-708 0 0,0 2 0 0 0,0 1 1 0 0,46-6-1 0 0,-72 13-336 0 0,0 1 1 0 0,1 0-1 0 0,-1 1 1 0 0,0-1 0 0 0,1 1-1 0 0,-1 0 1 0 0,0 0-1 0 0,0 0 1 0 0,0 0-1 0 0,1 1 1 0 0,-1 0 0 0 0,-1 0-1 0 0,1 0 1 0 0,0 0-1 0 0,0 0 1 0 0,-1 1-1 0 0,1 0 1 0 0,-1-1 0 0 0,0 1-1 0 0,0 1 1 0 0,3 3-1 0 0,-1 0-160 0 0,0 0-1 0 0,-1 0 0 0 0,1 1 0 0 0,-2-1 0 0 0,1 1 0 0 0,-1 0 1 0 0,0 0-1 0 0,-1 0 0 0 0,3 15 0 0 0,-1-9-2559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430"/>
    </inkml:context>
    <inkml:brush xml:id="br0">
      <inkml:brushProperty name="width" value="0.05" units="cm"/>
      <inkml:brushProperty name="height" value="0.05" units="cm"/>
      <inkml:brushProperty name="color" value="#E71224"/>
    </inkml:brush>
  </inkml:definitions>
  <inkml:trace contextRef="#ctx0" brushRef="#br0">69 182 8793 0 0,'-62'-7'547'0'0,"62"7"-520"0"0,-1 0 0 0 0,1 0 1 0 0,-1 1-1 0 0,1-1 0 0 0,0 0 1 0 0,-1 0-1 0 0,1 1 1 0 0,0-1-1 0 0,-1 0 0 0 0,1 0 1 0 0,0 1-1 0 0,0-1 1 0 0,-1 0-1 0 0,1 1 0 0 0,0-1 1 0 0,0 0-1 0 0,-1 1 0 0 0,1-1 1 0 0,0 0-1 0 0,0 1 1 0 0,0-1-1 0 0,0 1 0 0 0,0-1 1 0 0,0 0-1 0 0,0 1 1 0 0,-1-1-1 0 0,1 1 0 0 0,0-1 1 0 0,0 0-1 0 0,1 1 0 0 0,-1-1 1 0 0,0 1-1 0 0,0-1 1 0 0,0 1-1 0 0,0-1 0 0 0,0 0 1 0 0,0 1-1 0 0,0-1 1 0 0,1 0-1 0 0,-1 1 0 0 0,9 27-16 0 0,-4-12 58 0 0,1 14-40 0 0,15 44 0 0 0,-12-47-11 0 0,10 52 0 0 0,-19-64-25 0 0,-6-25-108 0 0,-7-25-59 0 0,9 5 161 0 0,1 1 1 0 0,1-1 0 0 0,2 0 0 0 0,0 1 0 0 0,3-1 0 0 0,0 0-1 0 0,13-51 1 0 0,-14 73 13 0 0,1 0-1 0 0,0 1 0 0 0,0-1 0 0 0,1 1 0 0 0,0 0 1 0 0,0 0-1 0 0,0 1 0 0 0,1-1 0 0 0,0 1 1 0 0,0 0-1 0 0,1 0 0 0 0,0 0 0 0 0,0 1 1 0 0,7-5-1 0 0,-10 7-2 0 0,1 1 1 0 0,0 0-1 0 0,0 0 1 0 0,1 0-1 0 0,-1 0 1 0 0,0 0-1 0 0,1 1 1 0 0,-1 0-1 0 0,1 0 1 0 0,-1 0-1 0 0,1 1 1 0 0,-1-1-1 0 0,1 1 1 0 0,-1 0-1 0 0,1 0 0 0 0,0 1 1 0 0,-1-1-1 0 0,1 1 1 0 0,-1 0-1 0 0,1 0 1 0 0,-1 1-1 0 0,0-1 1 0 0,0 1-1 0 0,1 0 1 0 0,5 4-1 0 0,-8-5 4 0 0,-1 0 0 0 0,1 0 0 0 0,-1 0 0 0 0,1-1 0 0 0,-1 1-1 0 0,0 1 1 0 0,0-1 0 0 0,1 0 0 0 0,-1 0 0 0 0,0 0 0 0 0,0 1 0 0 0,0-1-1 0 0,0 0 1 0 0,0 1 0 0 0,-1-1 0 0 0,1 1 0 0 0,0-1 0 0 0,-1 1 0 0 0,1-1-1 0 0,-1 1 1 0 0,1 0 0 0 0,-1-1 0 0 0,0 1 0 0 0,0 0 0 0 0,1-1 0 0 0,-1 1-1 0 0,0 0 1 0 0,-1-1 0 0 0,1 1 0 0 0,0 0 0 0 0,0-1 0 0 0,-1 1 0 0 0,1-1-1 0 0,-1 1 1 0 0,1 0 0 0 0,-1-1 0 0 0,0 1 0 0 0,-2 2 0 0 0,0 1 4 0 0,-1 0 0 0 0,0-1 0 0 0,0 1 1 0 0,0-1-1 0 0,0 0 0 0 0,-1 0 0 0 0,0-1 0 0 0,0 1 1 0 0,-9 4-1 0 0,-56 23-73 0 0,43-20-1224 0 0,-42 24 1 0 0,62-30 346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49.868"/>
    </inkml:context>
    <inkml:brush xml:id="br0">
      <inkml:brushProperty name="width" value="0.05" units="cm"/>
      <inkml:brushProperty name="height" value="0.05" units="cm"/>
      <inkml:brushProperty name="color" value="#E71224"/>
    </inkml:brush>
  </inkml:definitions>
  <inkml:trace contextRef="#ctx0" brushRef="#br0">0 231 6813 0 0,'7'4'924'0'0,"43"28"887"0"0,-44-26-1788 0 0,-1 0 0 0 0,0 1-1 0 0,1 0 1 0 0,-2 0 0 0 0,1 0 0 0 0,-1 1-1 0 0,0-1 1 0 0,-1 1 0 0 0,0 0 0 0 0,0 0-1 0 0,3 16 1 0 0,-5-18-24 0 0,0 0 1 0 0,-1 1-1 0 0,0-1 0 0 0,0 1 1 0 0,0-1-1 0 0,-1 1 0 0 0,0-1 1 0 0,0 0-1 0 0,-1 1 0 0 0,1-1 1 0 0,-1 0-1 0 0,-1 0 0 0 0,1 0 1 0 0,-1 0-1 0 0,-7 10 0 0 0,10-16 1 0 0,0 0 0 0 0,0 0 0 0 0,0 0 0 0 0,0 0 0 0 0,0 1 0 0 0,0-1 0 0 0,0 0-1 0 0,-1 0 1 0 0,1 0 0 0 0,0 0 0 0 0,0 0 0 0 0,0 0 0 0 0,0 0 0 0 0,0 0 0 0 0,-1 0 0 0 0,1 0-1 0 0,0 0 1 0 0,0 0 0 0 0,0 0 0 0 0,0 0 0 0 0,-1 1 0 0 0,1-1 0 0 0,0 0 0 0 0,0 0 0 0 0,0-1 0 0 0,0 1-1 0 0,0 0 1 0 0,-1 0 0 0 0,1 0 0 0 0,0 0 0 0 0,0 0 0 0 0,0 0 0 0 0,0 0 0 0 0,-1 0 0 0 0,1 0 0 0 0,0 0-1 0 0,0 0 1 0 0,0 0 0 0 0,0 0 0 0 0,0-1 0 0 0,0 1 0 0 0,-1 0 0 0 0,1 0 0 0 0,0 0 0 0 0,0 0 0 0 0,0 0-1 0 0,0 0 1 0 0,0-1 0 0 0,0 1 0 0 0,0 0 0 0 0,0 0 0 0 0,0 0 0 0 0,0 0 0 0 0,0 0 0 0 0,0-1-1 0 0,0 1 1 0 0,0 0 0 0 0,0 0 0 0 0,0 0 0 0 0,0 0 0 0 0,0-1 0 0 0,0 1 0 0 0,0 0 0 0 0,0 0 0 0 0,0 0-1 0 0,0 0 1 0 0,0 0 0 0 0,0-1 0 0 0,0 1 0 0 0,-3-25 4 0 0,1-31 4 0 0,0 22-11 0 0,-1 0 1 0 0,-2 1-1 0 0,-10-36 1 0 0,-5-35 75 0 0,19 95 3 0 0,0 1-1 0 0,0 0 0 0 0,1-1 1 0 0,1 1-1 0 0,1-12 1 0 0,-2 17-43 0 0,1 1 0 0 0,-1-1 0 0 0,1 1 1 0 0,0-1-1 0 0,0 1 0 0 0,0 0 1 0 0,0-1-1 0 0,0 1 0 0 0,1 0 0 0 0,-1 0 1 0 0,1 0-1 0 0,-1 0 0 0 0,1 0 1 0 0,0 0-1 0 0,0 0 0 0 0,0 1 1 0 0,0-1-1 0 0,0 0 0 0 0,0 1 0 0 0,4-2 1 0 0,2 0-32 0 0,-1 0 1 0 0,1 1 0 0 0,0 0-1 0 0,0 1 1 0 0,0 0 0 0 0,0 0 0 0 0,0 1-1 0 0,0 0 1 0 0,0 0 0 0 0,1 1-1 0 0,12 2 1 0 0,-10-1-2 0 0,-1 1 0 0 0,0 0 0 0 0,0 0 0 0 0,0 1 0 0 0,-1 0 0 0 0,1 1-1 0 0,-1 0 1 0 0,13 9 0 0 0,-20-13 6 0 0,-1 1 0 0 0,1-1 0 0 0,-1 0 0 0 0,1 0 0 0 0,-1 1 0 0 0,1-1 0 0 0,-1 1 0 0 0,0-1 0 0 0,0 1 0 0 0,0-1 0 0 0,0 1 0 0 0,0 0 0 0 0,0-1 0 0 0,0 1 0 0 0,-1 0 0 0 0,1 0 0 0 0,-1 0 0 0 0,1 3 0 0 0,-1-4 14 0 0,0 1 0 0 0,0-1-1 0 0,-1 1 1 0 0,1-1 0 0 0,-1 1 0 0 0,1-1 0 0 0,-1 1 0 0 0,1-1 0 0 0,-1 1 0 0 0,0-1 0 0 0,0 0 0 0 0,0 1 0 0 0,1-1-1 0 0,-1 0 1 0 0,-1 0 0 0 0,1 0 0 0 0,0 0 0 0 0,-1 1 0 0 0,-4 3 52 0 0,-1-1 1 0 0,1 0-1 0 0,-1-1 1 0 0,0 1-1 0 0,0-1 1 0 0,0-1-1 0 0,-12 4 1 0 0,-7 0-579 0 0,1-1 1 0 0,-1-2-1 0 0,1 0 1 0 0,-33-1 0 0 0,33-4-685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3.813"/>
    </inkml:context>
    <inkml:brush xml:id="br0">
      <inkml:brushProperty name="width" value="0.05" units="cm"/>
      <inkml:brushProperty name="height" value="0.05" units="cm"/>
      <inkml:brushProperty name="color" value="#E71224"/>
    </inkml:brush>
  </inkml:definitions>
  <inkml:trace contextRef="#ctx0" brushRef="#br0">0 30 9909 0 0,'0'0'1249'0'0,"1"-5"-683"0"0,5-15 58 0 0,-4 16 2210 0 0,-3 16-2787 0 0,-6 210 11 0 0,9-150-144 0 0,-1-47-88 0 0,7 77-2581 0 0,-3-50-755 0 0,-5-38 2497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186"/>
    </inkml:context>
    <inkml:brush xml:id="br0">
      <inkml:brushProperty name="width" value="0.05" units="cm"/>
      <inkml:brushProperty name="height" value="0.05" units="cm"/>
      <inkml:brushProperty name="color" value="#E71224"/>
    </inkml:brush>
  </inkml:definitions>
  <inkml:trace contextRef="#ctx0" brushRef="#br0">318 371 8661 0 0,'0'0'-172'0'0,"-24"-20"81"0"0,-70-59 84 0 0,70 60 1812 0 0,-5-10-1225 0 0,-89-84-76 0 0,89 85 726 0 0,30 20-1116 0 0,-1 8-114 0 0,1-1 2 0 0,-1 0 1 0 0,0-1-1 0 0,1 1 1 0 0,-1 0-1 0 0,1 0 1 0 0,-1-1-1 0 0,1 1 1 0 0,-1 0-1 0 0,1 0 1 0 0,0 0-1 0 0,1-2 1 0 0,1 1-1 0 0,0-1 0 0 0,-1 1 0 0 0,1 0 0 0 0,1 0 0 0 0,-1 0 1 0 0,0 0-1 0 0,0 0 0 0 0,1 1 0 0 0,4-2 0 0 0,29-8 12 0 0,0 3 0 0 0,49-6-1 0 0,-77 12-10 0 0,0 1 0 0 0,-1 0 0 0 0,1 1 0 0 0,0-1 0 0 0,0 2 0 0 0,-1-1 0 0 0,1 1 0 0 0,0 1 0 0 0,0 0 0 0 0,11 3 0 0 0,-1 1 3 0 0,24 6 2 0 0,-1 2 1 0 0,49 23-1 0 0,-71-27 0 0 0,0 1-1 0 0,0 1 0 0 0,-1 0 0 0 0,0 2 1 0 0,-1 0-1 0 0,18 19 0 0 0,-33-30 14 0 0,1 1-1 0 0,-1 0 1 0 0,1 0 0 0 0,-1 0-1 0 0,-1 0 1 0 0,1 1-1 0 0,-1-1 1 0 0,1 1-1 0 0,-1-1 1 0 0,0 1 0 0 0,-1 0-1 0 0,1 0 1 0 0,-1 0-1 0 0,0 0 1 0 0,-1 0 0 0 0,1 8-1 0 0,-1-9 8 0 0,-1 0-1 0 0,0 1 0 0 0,0-1 1 0 0,0 0-1 0 0,0 0 0 0 0,-1 0 1 0 0,1 0-1 0 0,-1 0 0 0 0,0 0 1 0 0,0 0-1 0 0,-1-1 1 0 0,1 1-1 0 0,-1-1 0 0 0,0 0 1 0 0,0 1-1 0 0,0-1 0 0 0,0-1 1 0 0,0 1-1 0 0,-7 4 1 0 0,-39 23-58 0 0,-2-1 1 0 0,-1-3 0 0 0,-1-2 0 0 0,-74 22 0 0 0,108-39-178 0 0,-1-2 1 0 0,-31 5-1 0 0,44-9 74 0 0,0 0-1 0 0,-1 0 0 0 0,1-1 0 0 0,0-1 0 0 0,-1 1 0 0 0,1-1 0 0 0,0 0 0 0 0,-1 0 0 0 0,1-1 0 0 0,-9-3 0 0 0,14 4 65 0 0,0 0-1 0 0,1 0 0 0 0,-1 0 0 0 0,1 0 0 0 0,-1 0 0 0 0,1 0 0 0 0,-1-1 0 0 0,1 1 0 0 0,0 0 1 0 0,0-1-1 0 0,0 1 0 0 0,-1-1 0 0 0,1 1 0 0 0,0-1 0 0 0,1 0 0 0 0,-1 1 0 0 0,0-1 1 0 0,0 0-1 0 0,1 0 0 0 0,-1 0 0 0 0,1 1 0 0 0,0-1 0 0 0,-1 0 0 0 0,1 0 0 0 0,0 0 1 0 0,0 0-1 0 0,0 0 0 0 0,1-1 0 0 0,-1-2-116 0 0,1 0 1 0 0,0 1 0 0 0,0-1-1 0 0,1 1 1 0 0,0-1-1 0 0,-1 1 1 0 0,1 0-1 0 0,1-1 1 0 0,-1 1-1 0 0,4-4 1 0 0,9-11-658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622"/>
    </inkml:context>
    <inkml:brush xml:id="br0">
      <inkml:brushProperty name="width" value="0.05" units="cm"/>
      <inkml:brushProperty name="height" value="0.05" units="cm"/>
      <inkml:brushProperty name="color" value="#E71224"/>
    </inkml:brush>
  </inkml:definitions>
  <inkml:trace contextRef="#ctx0" brushRef="#br0">1 11 7645 0 0,'0'0'-8'0'0,"1"0"1"0"0,0 0 0 0 0,-1 0-1 0 0,1-1 1 0 0,0 1 0 0 0,-1 0-1 0 0,1 0 1 0 0,0 0-1 0 0,-1 0 1 0 0,1 0 0 0 0,0 0-1 0 0,-1 0 1 0 0,1 0 0 0 0,0 1-1 0 0,-1-1 1 0 0,1 0 0 0 0,0 0-1 0 0,0 1 1 0 0,-1-1 25 0 0,0 0 0 0 0,0 0 0 0 0,0 0 0 0 0,0 0 0 0 0,-1 0 0 0 0,1 0 0 0 0,0 0 0 0 0,0 0 0 0 0,0 0 0 0 0,0 0 0 0 0,0 0 0 0 0,0 0 0 0 0,0 0 0 0 0,-1 0 0 0 0,1 0 0 0 0,0 0 0 0 0,0 0 0 0 0,0 0 0 0 0,0 0 0 0 0,0 0 0 0 0,0 0 0 0 0,0 0 0 0 0,0 0 0 0 0,-1 0 0 0 0,1 0 0 0 0,0 0-1 0 0,0 0 1 0 0,0 0 0 0 0,0 0 0 0 0,0 1 0 0 0,0-1 0 0 0,0 0 0 0 0,0 0 0 0 0,0 0 0 0 0,0 0 0 0 0,0 0 0 0 0,0 0 0 0 0,0 0 0 0 0,0 0 0 0 0,0 1 0 0 0,0-1 0 0 0,0 0 0 0 0,0 0 0 0 0,0 0 0 0 0,0 0 0 0 0,0 0 0 0 0,0 0 0 0 0,0 0 0 0 0,0 1 0 0 0,0-1 0 0 0,0 0 0 0 0,0 0 0 0 0,0 0 0 0 0,0 0 0 0 0,0 0 0 0 0,0 0 0 0 0,0 0 98 0 0,0-1 0 0 0,1 0 0 0 0,-1 0 0 0 0,0 1 0 0 0,0-1 0 0 0,1 0 0 0 0,-1 1 0 0 0,0-1 0 0 0,1 0 0 0 0,-1 1 0 0 0,1-1 0 0 0,-1 0 0 0 0,1 1 0 0 0,-1-1 0 0 0,1 1 0 0 0,-1-1 0 0 0,1 1 0 0 0,0-1 0 0 0,-1 1 0 0 0,1-1 0 0 0,0 1 0 0 0,-1 0 0 0 0,1-1 0 0 0,1 1 0 0 0,17 2 31 0 0,0 1 0 0 0,0 1 0 0 0,0 0 0 0 0,0 2 0 0 0,0 0-1 0 0,-1 1 1 0 0,18 10 0 0 0,-20-9-145 0 0,-1 0 0 0 0,1 1 0 0 0,-1 0 0 0 0,17 16-1 0 0,-24-19 4 0 0,-1 1 0 0 0,0 0 0 0 0,0 0 0 0 0,-1 1 0 0 0,0 0 0 0 0,0 0 0 0 0,-1 1 0 0 0,0-1 0 0 0,4 11 0 0 0,-9-17-2 0 0,1-1 0 0 0,-1 0-1 0 0,0 0 1 0 0,0 1-1 0 0,1-1 1 0 0,-1 0-1 0 0,0 0 1 0 0,0 1-1 0 0,0-1 1 0 0,0 0-1 0 0,-1 1 1 0 0,1-1 0 0 0,0 0-1 0 0,0 0 1 0 0,-1 1-1 0 0,1-1 1 0 0,-1 0-1 0 0,1 0 1 0 0,-1 0-1 0 0,0 0 1 0 0,1 1-1 0 0,-1-1 1 0 0,0 0 0 0 0,0 0-1 0 0,1 0 1 0 0,-1-1-1 0 0,0 1 1 0 0,0 0-1 0 0,0 0 1 0 0,-3 1-1 0 0,-3 2 15 0 0,0 1 0 0 0,0-1 0 0 0,-15 5 0 0 0,7-3-1 0 0,10-4-9 0 0,-1 0 0 0 0,1 0 0 0 0,-1 0 0 0 0,1-1 0 0 0,-1 1 0 0 0,0-2 0 0 0,0 1 0 0 0,0 0 0 0 0,-8-1 0 0 0,12-1-6 0 0,1 1 0 0 0,-1 0 0 0 0,1 0-1 0 0,-1-1 1 0 0,1 1 0 0 0,-1-1-1 0 0,1 1 1 0 0,0-1 0 0 0,-1 0-1 0 0,1 1 1 0 0,0-1 0 0 0,-1 0 0 0 0,1 0-1 0 0,0 0 1 0 0,0 0 0 0 0,-2-2-1 0 0,2 1-4 0 0,0 0-1 0 0,0 1 1 0 0,0-1 0 0 0,1 0-1 0 0,-1 0 1 0 0,1 0-1 0 0,-1 0 1 0 0,1 0-1 0 0,0 0 1 0 0,-1 0-1 0 0,1 0 1 0 0,0 1 0 0 0,1-1-1 0 0,-1 0 1 0 0,0 0-1 0 0,1-4 1 0 0,1-1-24 0 0,0 1 0 0 0,1-1 0 0 0,-1 1 1 0 0,2-1-1 0 0,-1 1 0 0 0,8-11 0 0 0,30-35-138 0 0,-36 46 137 0 0,1-2-22 0 0,1 1 0 0 0,-1 1 0 0 0,2-1 0 0 0,-1 1 0 0 0,1 0 0 0 0,0 1 0 0 0,0 0 0 0 0,1 0 0 0 0,-1 1 0 0 0,1 0 0 0 0,12-3 0 0 0,3 0-90 0 0,0 2-1 0 0,0 1 1 0 0,30-2-1 0 0,-43 6 447 0 0,-12 2 375 0 0,0-1-643 0 0,1-1 1 0 0,-1 1-1 0 0,1-1 1 0 0,-1 1-1 0 0,1-1 1 0 0,-1 1-1 0 0,1-1 1 0 0,-1 1 0 0 0,1 0-1 0 0,0-1 1 0 0,-1 1-1 0 0,1 0 1 0 0,0-1-1 0 0,0 1 1 0 0,-1 0 0 0 0,1 0-1 0 0,0-1 1 0 0,0 1-1 0 0,0 0 1 0 0,0-1-1 0 0,0 1 1 0 0,0 0 0 0 0,0 0-1 0 0,0-1 1 0 0,0 1-1 0 0,0 0 1 0 0,0 0-1 0 0,1 0 1 0 0,21 53 27 0 0,44 77 0 0 0,-58-115-697 0 0,0 0 0 0 0,-1 1 0 0 0,-1 0 0 0 0,7 29 0 0 0,-10-36-509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3.540"/>
    </inkml:context>
    <inkml:brush xml:id="br0">
      <inkml:brushProperty name="width" value="0.05" units="cm"/>
      <inkml:brushProperty name="height" value="0.05" units="cm"/>
      <inkml:brushProperty name="color" value="#E71224"/>
    </inkml:brush>
  </inkml:definitions>
  <inkml:trace contextRef="#ctx0" brushRef="#br0">504 4 8201 0 0,'4'-1'96'0'0,"0"0"1"0"0,0 0 0 0 0,1 1-1 0 0,-1 0 1 0 0,0 0 0 0 0,0 0-1 0 0,0 0 1 0 0,1 1 0 0 0,-1-1-1 0 0,0 1 1 0 0,0 0 0 0 0,0 0-1 0 0,8 4 1 0 0,-6-2 40 0 0,-1 0 0 0 0,1 1 0 0 0,0 0 0 0 0,-1 0 0 0 0,0 0 0 0 0,0 1 1 0 0,0 0-1 0 0,4 6 0 0 0,0 0-22 0 0,-2 0 0 0 0,0 0-1 0 0,0 1 1 0 0,-1 0 0 0 0,0 1 0 0 0,-1-1 0 0 0,0 1 0 0 0,3 17 0 0 0,-2 9 4 0 0,-1-1 0 0 0,-2 1 1 0 0,-2 0-1 0 0,-1 0 0 0 0,-2-1 1 0 0,-8 43-1 0 0,-58 230 305 0 0,57-269-336 0 0,-20 79 163 0 0,-159 605 766 0 0,-30-9-654 0 0,200-660-365 0 0,-79 253 2 0 0,86-256 5 0 0,1 0 0 0 0,4 0 1 0 0,-5 101-1 0 0,13-140-4 0 0,1 0 0 0 0,0-1-1 0 0,1 1 1 0 0,1-1 0 0 0,0 0-1 0 0,0 0 1 0 0,11 23 0 0 0,-11-29-1 0 0,1-1 0 0 0,0 0 0 0 0,0 0 1 0 0,1 0-1 0 0,0-1 0 0 0,0 1 0 0 0,1-1 0 0 0,-1-1 1 0 0,1 1-1 0 0,1-1 0 0 0,-1 0 0 0 0,1 0 0 0 0,0-1 1 0 0,0 1-1 0 0,8 2 0 0 0,3 0 0 0 0,0-1 1 0 0,0-1-1 0 0,1 0 1 0 0,-1-1-1 0 0,1-1 1 0 0,0-1-1 0 0,32-1 0 0 0,134-17 14 0 0,-154 11-11 0 0,334-49 18 0 0,10-1-16 0 0,1303-105-65 0 0,-425 92 262 0 0,2 27 545 0 0,928-46 1725 0 0,-2134 84-2420 0 0,323-26 228 0 0,-259 15-210 0 0,138-34-1 0 0,-237 44-69 0 0,8-1 0 0 0,-1-1 0 0 0,28-12 1 0 0,-45 17-4 0 0,0-1 1 0 0,0 0 0 0 0,-1 0 0 0 0,1 0 0 0 0,0 0 0 0 0,-1-1 0 0 0,0 1-1 0 0,1-1 1 0 0,-1 0 0 0 0,0 0 0 0 0,-1 0 0 0 0,1 0 0 0 0,0-1-1 0 0,-1 1 1 0 0,0-1 0 0 0,0 1 0 0 0,0-1 0 0 0,2-7 0 0 0,-3 9 0 0 0,-1 0 0 0 0,0 0 0 0 0,0-1 0 0 0,0 1 0 0 0,0 0 0 0 0,-1 0 1 0 0,1 0-1 0 0,-1-1 0 0 0,1 1 0 0 0,-1 0 0 0 0,0 0 0 0 0,0 0 0 0 0,1 0 0 0 0,-2 0 0 0 0,1 0 1 0 0,0 0-1 0 0,0 0 0 0 0,-1 1 0 0 0,-2-4 0 0 0,-3-3-13 0 0,0 2-1 0 0,-1-1 1 0 0,-8-6-1 0 0,-8-3-45 0 0,0 1 0 0 0,-1 1 0 0 0,-34-13 0 0 0,-86-27-432 0 0,82 32 171 0 0,34 11 155 0 0,-382-123-5897 0 0,354 121 4477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4.949"/>
    </inkml:context>
    <inkml:brush xml:id="br0">
      <inkml:brushProperty name="width" value="0.05" units="cm"/>
      <inkml:brushProperty name="height" value="0.05" units="cm"/>
      <inkml:brushProperty name="color" value="#E71224"/>
    </inkml:brush>
  </inkml:definitions>
  <inkml:trace contextRef="#ctx0" brushRef="#br0">50 80 7681 0 0,'-10'-27'148'0'0,"9"22"-41"0"0,0 1 0 0 0,0 0 0 0 0,-1 0 0 0 0,1-1 0 0 0,-1 1 0 0 0,-1 1 0 0 0,1-1 0 0 0,0 0 0 0 0,-6-6 0 0 0,7 10-60 0 0,1-1 0 0 0,-1 1 0 0 0,1-1 0 0 0,-1 1 0 0 0,1-1 0 0 0,-1 1 0 0 0,0 0-1 0 0,1-1 1 0 0,-1 1 0 0 0,0 0 0 0 0,1 0 0 0 0,-1-1 0 0 0,0 1 0 0 0,1 0-1 0 0,-1 0 1 0 0,0 0 0 0 0,0 0 0 0 0,1 0 0 0 0,-2 0 0 0 0,2 0-40 0 0,0 0 1 0 0,-1 1-1 0 0,1-1 1 0 0,0 0 0 0 0,0 0-1 0 0,0 0 1 0 0,-1 1-1 0 0,1-1 1 0 0,0 0-1 0 0,0 0 1 0 0,0 1-1 0 0,0-1 1 0 0,0 0-1 0 0,-1 1 1 0 0,1-1-1 0 0,0 0 1 0 0,0 0 0 0 0,0 1-1 0 0,0-1 1 0 0,0 0-1 0 0,0 1 1 0 0,0-1-1 0 0,0 0 1 0 0,0 1-1 0 0,0-1 1 0 0,0 0-1 0 0,0 0 1 0 0,1 1 0 0 0,-1-1-1 0 0,0 0 1 0 0,0 1-1 0 0,0-1 1 0 0,0 0-1 0 0,0 0 1 0 0,0 1-1 0 0,1-1 1 0 0,-1 0-1 0 0,0 0 1 0 0,0 0 0 0 0,0 1-1 0 0,1-1 1 0 0,-1 0-1 0 0,0 0 1 0 0,1 1-1 0 0,13 24-313 0 0,-11-19 72 0 0,-1-1 0 0 0,1 0 0 0 0,0 1-1 0 0,6 5 1 0 0,1 3-640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331"/>
    </inkml:context>
    <inkml:brush xml:id="br0">
      <inkml:brushProperty name="width" value="0.05" units="cm"/>
      <inkml:brushProperty name="height" value="0.05" units="cm"/>
      <inkml:brushProperty name="color" value="#E71224"/>
    </inkml:brush>
  </inkml:definitions>
  <inkml:trace contextRef="#ctx0" brushRef="#br0">15 14 7681 0 0,'-6'-1'-95'0'0,"-3"-2"903"0"0,13-6 530 0 0,-4 9-1317 0 0,1 0 1 0 0,-1 0-1 0 0,1 0 0 0 0,-1 0 0 0 0,1 0 0 0 0,-1 0 1 0 0,1-1-1 0 0,-1 1 0 0 0,1 1 0 0 0,-1-1 0 0 0,1 0 1 0 0,-1 0-1 0 0,0 0 0 0 0,1 0 0 0 0,-1 0 0 0 0,1 0 1 0 0,-1 0-1 0 0,1 1 0 0 0,-1-1 0 0 0,0 0 0 0 0,1 0 1 0 0,-1 1-1 0 0,1-1 0 0 0,-1 0 0 0 0,0 0 0 0 0,1 1 1 0 0,-1-1-1 0 0,0 0 0 0 0,1 1 0 0 0,-1-1 0 0 0,0 1 0 0 0,0-1 1 0 0,0 0-1 0 0,1 1 0 0 0,-1 0 0 0 0,11 14 191 0 0,-11-15-210 0 0,13 25 143 0 0,0 0 0 0 0,-2 1 0 0 0,10 34-1 0 0,-14-36-147 0 0,0-3-2 0 0,-6-14 5 0 0,1-1 1 0 0,0 1-1 0 0,1-1 1 0 0,-1 0-1 0 0,5 8 0 0 0,-7-14 3 0 0,0 0 0 0 0,0 1-1 0 0,1-1 1 0 0,-1 0 0 0 0,0 1-1 0 0,0-1 1 0 0,0 0 0 0 0,1 1-1 0 0,-1-1 1 0 0,0 0-1 0 0,0 0 1 0 0,1 1 0 0 0,-1-1-1 0 0,0 0 1 0 0,1 0 0 0 0,-1 0-1 0 0,0 1 1 0 0,1-1 0 0 0,-1 0-1 0 0,0 0 1 0 0,1 0 0 0 0,-1 0-1 0 0,0 0 1 0 0,1 0-1 0 0,-1 1 1 0 0,1-1 0 0 0,-1 0-1 0 0,0 0 1 0 0,1 0 0 0 0,-1 0-1 0 0,0 0 1 0 0,1-1 0 0 0,-1 1-1 0 0,1 0 1 0 0,-1 0 0 0 0,0 0-1 0 0,1 0 1 0 0,-1 0 0 0 0,0 0-1 0 0,1-1 1 0 0,-1 1-1 0 0,0 0 1 0 0,1 0 0 0 0,-1 0-1 0 0,0-1 1 0 0,0 1 0 0 0,1 0-1 0 0,-1 0 1 0 0,0-1 0 0 0,0 1-1 0 0,1 0 1 0 0,-1-1 0 0 0,0 1-1 0 0,0 0 1 0 0,0-1-1 0 0,1 0 1 0 0,9-23 24 0 0,-9 19-33 0 0,29-95-28 0 0,-13 39 4 0 0,-15 54-56 0 0,5-15 161 0 0,-7 22-100 0 0,0 0 0 0 0,0-1-1 0 0,0 1 1 0 0,0 0 0 0 0,0 0 0 0 0,0 0-1 0 0,0-1 1 0 0,0 1 0 0 0,0 0-1 0 0,0 0 1 0 0,0 0 0 0 0,0-1-1 0 0,0 1 1 0 0,0 0 0 0 0,0 0 0 0 0,0 0-1 0 0,0-1 1 0 0,1 1 0 0 0,-1 0-1 0 0,0 0 1 0 0,0 0 0 0 0,0 0 0 0 0,0-1-1 0 0,0 1 1 0 0,1 0 0 0 0,-1 0-1 0 0,0 0 1 0 0,0 0 0 0 0,0 0-1 0 0,0 0 1 0 0,1-1 0 0 0,-1 1 0 0 0,0 0-1 0 0,0 0 1 0 0,0 0 0 0 0,1 0-1 0 0,-1 0 1 0 0,0 0 0 0 0,0 0-1 0 0,0 0 1 0 0,1 0 0 0 0,-1 0 0 0 0,0 0-1 0 0,0 0 1 0 0,0 0 0 0 0,1 0-1 0 0,-1 0 1 0 0,0 0 0 0 0,0 0 0 0 0,0 0-1 0 0,1 0 1 0 0,-1 1 0 0 0,0-1-1 0 0,0 0 1 0 0,0 0 0 0 0,1 0-1 0 0,-1 0 1 0 0,0 0 0 0 0,0 1 0 0 0,19 18-3112 0 0,-9-8 2201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5.721"/>
    </inkml:context>
    <inkml:brush xml:id="br0">
      <inkml:brushProperty name="width" value="0.05" units="cm"/>
      <inkml:brushProperty name="height" value="0.05" units="cm"/>
      <inkml:brushProperty name="color" value="#E71224"/>
    </inkml:brush>
  </inkml:definitions>
  <inkml:trace contextRef="#ctx0" brushRef="#br0">22 240 6721 0 0,'-3'-4'741'0'0,"-6"-8"1803"0"0,6 9-1314 0 0,1 5-442 0 0,2 1-455 0 0,2-2-288 0 0,-1-1 0 0 0,1 0 0 0 0,0 1 1 0 0,-1-1-1 0 0,1 0 0 0 0,0 0 0 0 0,-1 0 0 0 0,1 0 0 0 0,0-1 0 0 0,-1 1 1 0 0,1 0-1 0 0,2-1 0 0 0,79-15 20 0 0,-76 15-55 0 0,0 0 0 0 0,1-1 1 0 0,-1 0-1 0 0,0 0 0 0 0,0 0 1 0 0,-1-1-1 0 0,1 0 1 0 0,0 0-1 0 0,6-5 0 0 0,-7 4 3 0 0,-5 3-14 0 0,0 0 0 0 0,0 0 0 0 0,0 0 0 0 0,-1 0 0 0 0,1 0 0 0 0,0 0 0 0 0,0-1 0 0 0,-1 1-1 0 0,1 0 1 0 0,-1 0 0 0 0,1-1 0 0 0,-1 1 0 0 0,0-1 0 0 0,1 1 0 0 0,-1 0 0 0 0,0-1 0 0 0,0 1 0 0 0,0-1 0 0 0,0 1 0 0 0,0 0-1 0 0,0-1 1 0 0,-1 1 0 0 0,0-3 0 0 0,1 1-10 0 0,-2-4-24 0 0,-11-3 1 0 0,-47-33-14 0 0,59 42 49 0 0,-1 0 0 0 0,1 0 0 0 0,0 0 0 0 0,-1 0 0 0 0,1 0 0 0 0,-1 1 0 0 0,1-1 0 0 0,-1 0 0 0 0,1 1 0 0 0,-1 0 0 0 0,1-1 0 0 0,-1 1 1 0 0,0 0-1 0 0,1-1 0 0 0,-1 1 0 0 0,1 0 0 0 0,-1 0 0 0 0,0 0 0 0 0,1 1 0 0 0,-1-1 0 0 0,1 0 0 0 0,-1 1 0 0 0,0-1 0 0 0,1 1 0 0 0,-1-1 1 0 0,1 1-1 0 0,-1 0 0 0 0,1-1 0 0 0,0 1 0 0 0,-1 0 0 0 0,-1 2 0 0 0,-4 2 24 0 0,2-2-10 0 0,0 1 1 0 0,0 0-1 0 0,0 1 1 0 0,1-1-1 0 0,-1 1 1 0 0,1 0-1 0 0,0 0 1 0 0,1 0-1 0 0,-1 0 1 0 0,1 1-1 0 0,0 0 1 0 0,1-1-1 0 0,-1 1 1 0 0,1 0-1 0 0,-2 7 1 0 0,2-4-12 0 0,0-1 0 0 0,0 1 1 0 0,1 0-1 0 0,0-1 1 0 0,1 1-1 0 0,0 0 0 0 0,0-1 1 0 0,0 1-1 0 0,1 0 0 0 0,4 14 1 0 0,-4-20-25 0 0,1 0 1 0 0,0 1-1 0 0,-1-1 1 0 0,1 0-1 0 0,0 0 1 0 0,1 0-1 0 0,-1 0 1 0 0,0-1-1 0 0,1 1 1 0 0,0 0-1 0 0,-1-1 1 0 0,1 0-1 0 0,0 0 1 0 0,0 0-1 0 0,0 0 1 0 0,1 0-1 0 0,-1 0 1 0 0,0-1-1 0 0,1 0 1 0 0,6 2-1 0 0,7 1-349 0 0,1 0 0 0 0,0-1 0 0 0,19 0 0 0 0,-12-1-328 0 0,-3 1 132 0 0,1-2 0 0 0,0-1 0 0 0,-1 0 0 0 0,1-2 0 0 0,-1 0-1 0 0,1-2 1 0 0,-1 0 0 0 0,32-11 0 0 0,-53 14 558 0 0,0 1-1 0 0,0-1 0 0 0,1 1 1 0 0,-1-1-1 0 0,0 1 0 0 0,0-1 1 0 0,0 0-1 0 0,0 1 1 0 0,0-1-1 0 0,0 0 0 0 0,0 0 1 0 0,0 0-1 0 0,-1 0 0 0 0,1 0 1 0 0,0 0-1 0 0,0 0 0 0 0,-1 0 1 0 0,1 0-1 0 0,-1 0 1 0 0,1-1-1 0 0,-1 1 0 0 0,1 0 1 0 0,-1 0-1 0 0,0-1 0 0 0,1-1 1 0 0,-1-1 71 0 0,-1-1 1 0 0,1 1-1 0 0,-1 0 1 0 0,1-1-1 0 0,-1 1 0 0 0,-2-5 1 0 0,-3-17 2697 0 0,0 8-2495 0 0,-21-54-46 0 0,20 54 96 0 0,10 18-310 0 0,1 0 0 0 0,-1 1 0 0 0,0-1 0 0 0,1 1 0 0 0,-1 0 0 0 0,0-1 0 0 0,0 1-1 0 0,0 1 1 0 0,0-1 0 0 0,0 0 0 0 0,0 1 0 0 0,0-1 0 0 0,0 1 0 0 0,0 0 0 0 0,-1 0 0 0 0,1 0 0 0 0,-1 1 0 0 0,1-1 0 0 0,-1 0 0 0 0,0 1 0 0 0,3 5 0 0 0,5 3 13 0 0,-5-5-8 0 0,1 1 1 0 0,-1 0-1 0 0,0 0 0 0 0,-1 0 0 0 0,0 1 0 0 0,0-1 0 0 0,5 17 1 0 0,6 10 35 0 0,-5-8 14 0 0,-10-26-50 0 0,0 1-1 0 0,1-1 1 0 0,-1 1-1 0 0,0 0 0 0 0,0-1 1 0 0,0 1-1 0 0,0-1 1 0 0,0 1-1 0 0,0-1 1 0 0,0 1-1 0 0,0-1 0 0 0,0 1 1 0 0,0-1-1 0 0,0 1 1 0 0,-1-1-1 0 0,1 1 0 0 0,0-1 1 0 0,0 1-1 0 0,0-1 1 0 0,-1 1-1 0 0,1-1 1 0 0,0 1-1 0 0,0-1 0 0 0,-1 0 1 0 0,1 1-1 0 0,0-1 1 0 0,-1 0-1 0 0,1 1 0 0 0,-1-1 1 0 0,1 0-1 0 0,0 1 1 0 0,-1-1-1 0 0,1 0 1 0 0,-1 1-1 0 0,1-1 0 0 0,-1 0 1 0 0,1 0-1 0 0,-1 0 1 0 0,1 0-1 0 0,-1 1 1 0 0,1-1-1 0 0,-1 0 0 0 0,1 0 1 0 0,-1 0-1 0 0,0 0 1 0 0,-6 0 92 0 0,2 0 5 0 0,-1 0 0 0 0,1 0 0 0 0,0-1 0 0 0,-11-2 0 0 0,15 3-101 0 0,0 0-1 0 0,0 0 1 0 0,0-1 0 0 0,0 1 0 0 0,0-1 0 0 0,0 1-1 0 0,0-1 1 0 0,0 1 0 0 0,0-1 0 0 0,1 0-1 0 0,-1 1 1 0 0,0-1 0 0 0,0 0 0 0 0,1 0-1 0 0,-1 0 1 0 0,0 0 0 0 0,1 1 0 0 0,-1-1 0 0 0,1 0-1 0 0,-1 0 1 0 0,1 0 0 0 0,-1 0 0 0 0,1 0-1 0 0,0 0 1 0 0,-1 0 0 0 0,1 0 0 0 0,0 0-1 0 0,0-1 1 0 0,0 1 0 0 0,0-1 0 0 0,0-4-2 0 0,-1-19 112 0 0,2 0 0 0 0,7-45 0 0 0,-6 62-87 0 0,0 0 0 0 0,0 0 0 0 0,1 0 1 0 0,0 0-1 0 0,1 0 0 0 0,0 1 0 0 0,0-1 0 0 0,1 1 0 0 0,-1 0 0 0 0,2 0 0 0 0,-1 1 0 0 0,7-7 0 0 0,-4 5-66 0 0,0 1-1 0 0,0 0 0 0 0,0 1 0 0 0,1 0 0 0 0,0 0 0 0 0,0 1 1 0 0,1 0-1 0 0,-1 0 0 0 0,1 1 0 0 0,0 1 0 0 0,0-1 1 0 0,0 2-1 0 0,1-1 0 0 0,14 0 0 0 0,-22 3-32 0 0,-1 0 0 0 0,1 1 0 0 0,-1-1 0 0 0,0 1 0 0 0,1 0 0 0 0,-1 0 0 0 0,0-1 0 0 0,0 2 0 0 0,1-1 0 0 0,-1 0 0 0 0,0 0-1 0 0,0 1 1 0 0,0-1 0 0 0,-1 1 0 0 0,1-1 0 0 0,0 1 0 0 0,0 0 0 0 0,-1 0 0 0 0,1 0 0 0 0,1 2 0 0 0,-1 0-127 0 0,0 0-1 0 0,1 0 1 0 0,-1 0 0 0 0,-1 0-1 0 0,1 1 1 0 0,-1-1 0 0 0,1 0-1 0 0,-1 1 1 0 0,1 8 0 0 0,-3 10-843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6.644"/>
    </inkml:context>
    <inkml:brush xml:id="br0">
      <inkml:brushProperty name="width" value="0.05" units="cm"/>
      <inkml:brushProperty name="height" value="0.05" units="cm"/>
      <inkml:brushProperty name="color" value="#E71224"/>
    </inkml:brush>
  </inkml:definitions>
  <inkml:trace contextRef="#ctx0" brushRef="#br0">277 300 6189 0 0,'11'-16'166'0'0,"-1"-1"-1"0"0,-1 0 1 0 0,13-32 0 0 0,-18 40 29 0 0,-1-1 0 0 0,-1 0 0 0 0,1 0-1 0 0,-2 0 1 0 0,1 0 0 0 0,-1 0 0 0 0,-1 0 0 0 0,-1-19-1 0 0,0 25-62 0 0,1 0-1 0 0,-1 0 0 0 0,0 0 1 0 0,0 0-1 0 0,0 1 1 0 0,-1-1-1 0 0,1 0 0 0 0,-1 1 1 0 0,0-1-1 0 0,0 1 0 0 0,0 0 1 0 0,0 0-1 0 0,-1-1 0 0 0,1 1 1 0 0,-1 1-1 0 0,0-1 0 0 0,-3-3 1 0 0,1 3-19 0 0,1 1 0 0 0,-1-1 0 0 0,1 1 1 0 0,-1 0-1 0 0,0 1 0 0 0,0-1 1 0 0,0 1-1 0 0,1 0 0 0 0,-2 0 0 0 0,1 0 1 0 0,0 0-1 0 0,-5 1 0 0 0,0 0-15 0 0,0 1-1 0 0,-1 0 1 0 0,1 1 0 0 0,0 0-1 0 0,0 0 1 0 0,0 1-1 0 0,1 1 1 0 0,-1-1 0 0 0,1 1-1 0 0,-1 1 1 0 0,1 0 0 0 0,-14 10-1 0 0,14-6-64 0 0,-1-1 0 0 0,2 2-1 0 0,-1-1 1 0 0,1 1 0 0 0,1 0 0 0 0,0 1-1 0 0,0-1 1 0 0,1 1 0 0 0,0 1 0 0 0,-5 15-1 0 0,9-20-23 0 0,0-1-1 0 0,0 1 0 0 0,0-1 1 0 0,1 1-1 0 0,0 0 0 0 0,0-1 1 0 0,1 1-1 0 0,0 0 0 0 0,0-1 1 0 0,0 1-1 0 0,1 0 0 0 0,0 0 1 0 0,1-1-1 0 0,-1 1 0 0 0,1-1 1 0 0,0 1-1 0 0,1-1 0 0 0,0 0 1 0 0,0 0-1 0 0,0 0 0 0 0,4 5 1 0 0,-1-5-3 0 0,-1 0 1 0 0,1-1 0 0 0,0 0-1 0 0,0 0 1 0 0,0-1-1 0 0,1 0 1 0 0,0 0 0 0 0,-1 0-1 0 0,1-1 1 0 0,1 0 0 0 0,-1 0-1 0 0,0-1 1 0 0,1 0 0 0 0,-1 0-1 0 0,1-1 1 0 0,15 1-1 0 0,-15-1-27 0 0,1-1-1 0 0,0 0 0 0 0,0 0 0 0 0,0-1 0 0 0,0 0 0 0 0,-1-1 1 0 0,1 0-1 0 0,-1 0 0 0 0,1-1 0 0 0,-1 0 0 0 0,0-1 0 0 0,0 1 1 0 0,0-2-1 0 0,11-7 0 0 0,-15 9 17 0 0,0-1 1 0 0,0 0-1 0 0,-1-1 1 0 0,1 1-1 0 0,-1-1 1 0 0,0 1-1 0 0,0-1 1 0 0,-1 0-1 0 0,0 0 1 0 0,1 0-1 0 0,-2-1 1 0 0,1 1-1 0 0,-1 0 1 0 0,1-1-1 0 0,-1 1 1 0 0,-1-1-1 0 0,1-8 0 0 0,-1-11 9 0 0,-1 1 0 0 0,-8-43 0 0 0,3 25-23 0 0,1-2-10 0 0,12 73-32 0 0,-4-13 28 0 0,1-1 0 0 0,9 26 0 0 0,-11-37-80 0 0,1 1 1 0 0,-1 0-1 0 0,1-1 0 0 0,-1 1 0 0 0,2-1 0 0 0,-1 0 0 0 0,0 0 0 0 0,1 0 1 0 0,-1-1-1 0 0,1 1 0 0 0,0-1 0 0 0,9 6 0 0 0,-1-3-183 0 0,0 0 0 0 0,0 0-1 0 0,1-2 1 0 0,0 1 0 0 0,0-2 0 0 0,0 1-1 0 0,1-2 1 0 0,-1 0 0 0 0,1 0 0 0 0,-1-2 0 0 0,1 1-1 0 0,-1-2 1 0 0,1 0 0 0 0,-1 0 0 0 0,17-5-1 0 0,-27 5 324 0 0,0-1-1 0 0,0 1 0 0 0,0-1 0 0 0,-1 0 0 0 0,1 1 0 0 0,0-1 1 0 0,-1-1-1 0 0,1 1 0 0 0,-1 0 0 0 0,1-1 0 0 0,-1 1 1 0 0,0-1-1 0 0,0 0 0 0 0,-1 1 0 0 0,1-1 0 0 0,0 0 0 0 0,-1 0 1 0 0,2-6-1 0 0,-1 6 56 0 0,-1 0 0 0 0,-1 0 0 0 0,1 0 0 0 0,0 0 0 0 0,-1 0 0 0 0,1 0 0 0 0,-1 0 0 0 0,0 0 0 0 0,0 0 0 0 0,0 0 0 0 0,0 0 0 0 0,-1 0 0 0 0,1 0 0 0 0,-1 0 0 0 0,0 0 0 0 0,0 0 0 0 0,0 0 0 0 0,0 1 0 0 0,0-1 0 0 0,-3-4 0 0 0,4 7-79 0 0,0 0 1 0 0,0 0-1 0 0,-1 0 1 0 0,1 0-1 0 0,0-1 1 0 0,0 1-1 0 0,0 0 0 0 0,0 0 1 0 0,0 0-1 0 0,0 0 1 0 0,0 0-1 0 0,0 0 1 0 0,0 0-1 0 0,0 0 1 0 0,0 0-1 0 0,0 0 0 0 0,0 0 1 0 0,-1 0-1 0 0,1 0 1 0 0,0 0-1 0 0,0 0 1 0 0,0 0-1 0 0,0 0 1 0 0,0 0-1 0 0,0 0 0 0 0,0 0 1 0 0,0 0-1 0 0,0 0 1 0 0,0 0-1 0 0,0 0 1 0 0,-1 0-1 0 0,1 0 1 0 0,0 0-1 0 0,0 0 0 0 0,0 0 1 0 0,0 0-1 0 0,0 0 1 0 0,0 0-1 0 0,0 0 1 0 0,0 1-1 0 0,0-1 1 0 0,0 0-1 0 0,0 0 0 0 0,0 0 1 0 0,0 0-1 0 0,0 0 1 0 0,0 0-1 0 0,0 0 1 0 0,0 0-1 0 0,-1 0 1 0 0,1 0-1 0 0,0 0 0 0 0,0 0 1 0 0,0 1-1 0 0,0-1 1 0 0,0 0-1 0 0,0 0 1 0 0,0 0-1 0 0,0 0 1 0 0,0 0-1 0 0,0 0 1 0 0,0 0-1 0 0,0 0 0 0 0,-1 11 139 0 0,0 12 106 0 0,1-6-66 0 0,7 204 1260 0 0,-3-190-1387 0 0,0 0 0 0 0,3 0 0 0 0,0 0 0 0 0,2-1 1 0 0,13 30-1 0 0,1-11-23 0 0,-23-49-31 0 0,0 0-1 0 0,0 0 1 0 0,0 0-1 0 0,0 0 0 0 0,0 0 1 0 0,0 1-1 0 0,0-1 0 0 0,0 0 1 0 0,0 0-1 0 0,0 0 1 0 0,0 0-1 0 0,1 0 0 0 0,-1 0 1 0 0,0 0-1 0 0,0 0 0 0 0,0 0 1 0 0,0 0-1 0 0,0 0 1 0 0,0 0-1 0 0,0 0 0 0 0,0 0 1 0 0,1 0-1 0 0,-1 0 0 0 0,0 0 1 0 0,0 0-1 0 0,0 0 1 0 0,0 0-1 0 0,0 0 0 0 0,0 0 1 0 0,0 0-1 0 0,0 0 0 0 0,0 0 1 0 0,1 0-1 0 0,-1 0 1 0 0,0 0-1 0 0,0 0 0 0 0,0 0 1 0 0,0-1-1 0 0,0 1 0 0 0,0 0 1 0 0,0 0-1 0 0,0 0 1 0 0,0 0-1 0 0,0 0 0 0 0,0 0 1 0 0,0 0-1 0 0,0 0 0 0 0,0 0 1 0 0,0 0-1 0 0,1 0 0 0 0,-1-1 1 0 0,0 1-1 0 0,0 0 1 0 0,4-9 11 0 0,2-10 1 0 0,-4 3-14 0 0,-1 0 0 0 0,0 0 0 0 0,-1 1-1 0 0,-1-1 1 0 0,-4-26 0 0 0,-24-81-27 0 0,10 44 21 0 0,-4-7 7 0 0,14 59-8 0 0,2 0 0 0 0,0-1 1 0 0,2 1-1 0 0,-2-41 1 0 0,7 66 5 0 0,0 0 1 0 0,0 0-1 0 0,0 0 0 0 0,0-1 1 0 0,1 1-1 0 0,-1 0 1 0 0,1 0-1 0 0,-1 0 0 0 0,1 0 1 0 0,0 0-1 0 0,0-1 0 0 0,-1 1 1 0 0,2 1-1 0 0,-1-1 1 0 0,0 0-1 0 0,0 0 0 0 0,0 0 1 0 0,1 0-1 0 0,-1 1 1 0 0,3-3-1 0 0,-2 3 3 0 0,1 0 0 0 0,-1 0 0 0 0,1 0-1 0 0,-1 0 1 0 0,1 0 0 0 0,-1 0 0 0 0,1 1 0 0 0,0-1 0 0 0,-1 1 0 0 0,1 0-1 0 0,0 0 1 0 0,-1 0 0 0 0,1 0 0 0 0,0 0 0 0 0,-1 0 0 0 0,4 2-1 0 0,6 0 2 0 0,-1 0-1 0 0,0 1 1 0 0,0 1-1 0 0,-1-1 0 0 0,1 2 1 0 0,-1 0-1 0 0,1 0 0 0 0,-2 1 1 0 0,16 10-1 0 0,-21-12 1 0 0,0 0 0 0 0,0 0 0 0 0,0 0 0 0 0,0 0 0 0 0,-1 0 0 0 0,1 1 0 0 0,-1-1 0 0 0,0 1 0 0 0,-1 0 0 0 0,1 0 0 0 0,-1 0 0 0 0,0 1 0 0 0,0-1 0 0 0,0 0 0 0 0,-1 1 0 0 0,0-1 0 0 0,0 1 0 0 0,-1-1 0 0 0,1 1 0 0 0,-1 0 0 0 0,-1 8 0 0 0,0-8-2 0 0,0-1 0 0 0,0 1 0 0 0,0-1 0 0 0,-1 0 0 0 0,0 1 0 0 0,0-1 0 0 0,-1 0 0 0 0,1 0 0 0 0,-1 0 0 0 0,0 0 0 0 0,-6 7 1 0 0,2-5 41 0 0,0 0 1 0 0,0 0-1 0 0,0-1 1 0 0,-1 0-1 0 0,0 0 1 0 0,-10 5 0 0 0,-7 2-492 0 0,0-2 0 0 0,-2 0 1 0 0,-45 11-1 0 0,58-19-1167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7.062"/>
    </inkml:context>
    <inkml:brush xml:id="br0">
      <inkml:brushProperty name="width" value="0.05" units="cm"/>
      <inkml:brushProperty name="height" value="0.05" units="cm"/>
      <inkml:brushProperty name="color" value="#E71224"/>
    </inkml:brush>
  </inkml:definitions>
  <inkml:trace contextRef="#ctx0" brushRef="#br0">82 274 8961 0 0,'-17'-6'-268'0'0,"15"5"347"0"0,0 0 1 0 0,-1-1-1 0 0,1 1 0 0 0,-1 0 1 0 0,1 1-1 0 0,-1-1 0 0 0,0 0 1 0 0,1 1-1 0 0,-1 0 0 0 0,0-1 1 0 0,1 1-1 0 0,-6 0 0 0 0,28 17 449 0 0,-11-8-478 0 0,0 1 1 0 0,0 0-1 0 0,-2 0 0 0 0,1 1 0 0 0,-1 0 0 0 0,-1 0 0 0 0,0 0 0 0 0,0 1 0 0 0,-1 0 1 0 0,-1 0-1 0 0,0 1 0 0 0,4 18 0 0 0,-3 9-10 0 0,0 1 0 0 0,-3 65 0 0 0,-2-90-36 0 0,-2-1 0 0 0,-2-22 14 0 0,-4-25 10 0 0,-9-89-40 0 0,-37-63 39 0 0,7 26 802 0 0,44 143-674 0 0,0 8 7 0 0,1-1 0 0 0,0 1 0 0 0,1-1 0 0 0,-1 1 0 0 0,2-1 0 0 0,-1 0 0 0 0,1 1 0 0 0,0-1 0 0 0,0 0 0 0 0,1 1 0 0 0,0-1 0 0 0,3-10 0 0 0,-3 16-111 0 0,1 0 0 0 0,-1 0 0 0 0,0 0 1 0 0,1 0-1 0 0,-1 0 0 0 0,1 0 1 0 0,-1 0-1 0 0,1 1 0 0 0,0-1 0 0 0,0 1 1 0 0,0-1-1 0 0,0 1 0 0 0,0 0 1 0 0,0 0-1 0 0,0 0 0 0 0,0 0 0 0 0,0 0 1 0 0,1 0-1 0 0,-1 1 0 0 0,0-1 1 0 0,1 1-1 0 0,-1-1 0 0 0,0 1 0 0 0,1 0 1 0 0,-1 0-1 0 0,5 1 0 0 0,5-1 21 0 0,-1 1 1 0 0,1 1-1 0 0,-1 0 0 0 0,15 5 0 0 0,5 3-26 0 0,0 1 0 0 0,-1 1 0 0 0,33 19 0 0 0,-50-24-9 0 0,0 1-1 0 0,0 0 1 0 0,-1 1-1 0 0,-1 0 0 0 0,1 1 1 0 0,-1 1-1 0 0,-1 0 1 0 0,0 0-1 0 0,10 15 1 0 0,-19-24-15 0 0,1 0-1 0 0,-1 1 1 0 0,0-1 0 0 0,0 0 0 0 0,1 1 0 0 0,-2-1 0 0 0,1 1-1 0 0,0 0 1 0 0,0-1 0 0 0,-1 1 0 0 0,1 0 0 0 0,-1 0-1 0 0,0-1 1 0 0,0 1 0 0 0,0 0 0 0 0,0-1 0 0 0,-1 1-1 0 0,1 0 1 0 0,-2 3 0 0 0,1-2 5 0 0,-1 0 0 0 0,0-1-1 0 0,0 0 1 0 0,0 1 0 0 0,-1-1 0 0 0,1 0 0 0 0,-1 0-1 0 0,1 0 1 0 0,-1-1 0 0 0,0 1 0 0 0,0-1-1 0 0,-4 3 1 0 0,-7 3-56 0 0,0 0-1 0 0,0-2 0 0 0,0 1 1 0 0,-1-2-1 0 0,-24 7 1 0 0,-69 9-1494 0 0,48-10 179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255"/>
    </inkml:context>
    <inkml:brush xml:id="br0">
      <inkml:brushProperty name="width" value="0.05" units="cm"/>
      <inkml:brushProperty name="height" value="0.05" units="cm"/>
      <inkml:brushProperty name="color" value="#E71224"/>
    </inkml:brush>
  </inkml:definitions>
  <inkml:trace contextRef="#ctx0" brushRef="#br0">99 127 7549 0 0,'5'-21'-82'0'0,"-3"13"191"0"0,-1 2 0 0 0,1-1 0 0 0,1 0 0 0 0,-1 0 0 0 0,1 0 0 0 0,0 1 0 0 0,1 0-1 0 0,-1 0 1 0 0,7-8 0 0 0,-10 14-106 0 0,24-24 1823 0 0,-23 23-1719 0 0,0 1 0 0 0,1-1 1 0 0,-1 0-1 0 0,0 0 1 0 0,1 1-1 0 0,-1-1 1 0 0,0 0-1 0 0,1 1 0 0 0,-1 0 1 0 0,1-1-1 0 0,-1 1 1 0 0,1 0-1 0 0,-1 0 1 0 0,1-1-1 0 0,-1 1 0 0 0,1 0 1 0 0,-1 1-1 0 0,1-1 1 0 0,2 1-1 0 0,-4-1-81 0 0,1 0-1 0 0,-1 1 1 0 0,1-1-1 0 0,-1 1 1 0 0,0-1-1 0 0,1 1 1 0 0,-1-1 0 0 0,0 1-1 0 0,1-1 1 0 0,-1 1-1 0 0,0 0 1 0 0,0-1-1 0 0,1 1 1 0 0,-1-1-1 0 0,0 1 1 0 0,0 0-1 0 0,0-1 1 0 0,0 1 0 0 0,0-1-1 0 0,0 1 1 0 0,0 0-1 0 0,0-1 1 0 0,0 1-1 0 0,0 0 1 0 0,0-1-1 0 0,0 1 1 0 0,-1-1-1 0 0,1 2 1 0 0,-7 22 182 0 0,5-19-130 0 0,-107 377 457 0 0,39-162-460 0 0,68-215-77 0 0,1-1 1 0 0,-1 0-1 0 0,1 1 0 0 0,1-1 1 0 0,-1 1-1 0 0,0-1 0 0 0,1 1 1 0 0,0-1-1 0 0,1 6 0 0 0,-1-9 2 0 0,0 1 1 0 0,1-1-1 0 0,-1 0 0 0 0,0 1 0 0 0,1-1 1 0 0,0 0-1 0 0,-1 1 0 0 0,1-1 0 0 0,0 0 1 0 0,-1 0-1 0 0,1 0 0 0 0,0 1 0 0 0,0-1 1 0 0,0 0-1 0 0,0 0 0 0 0,0 0 0 0 0,0-1 1 0 0,1 1-1 0 0,-1 0 0 0 0,0 0 0 0 0,0-1 1 0 0,1 1-1 0 0,-1 0 0 0 0,0-1 0 0 0,1 1 1 0 0,-1-1-1 0 0,0 0 0 0 0,1 1 0 0 0,-1-1 1 0 0,0 0-1 0 0,1 0 0 0 0,1 0 0 0 0,30 0 13 0 0,-1-2 1 0 0,50-9-1 0 0,14-1-41 0 0,30-4-436 0 0,-67 7-1291 0 0,-50 9 905 0 0,-8 0 730 0 0,0 0 0 0 0,-1 0 0 0 0,1 0 0 0 0,0 0 0 0 0,0 0 0 0 0,0 0 0 0 0,0 0 0 0 0,0 0 0 0 0,-1 0 0 0 0,1-1 0 0 0,0 1 0 0 0,0 0 1 0 0,0-1-1 0 0,0 1 0 0 0,-1 0 0 0 0,1-1 0 0 0,0 1 0 0 0,-1-1 0 0 0,1 1 0 0 0,1-2 0 0 0,-1 0-852 0 0,3 3-64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640"/>
    </inkml:context>
    <inkml:brush xml:id="br0">
      <inkml:brushProperty name="width" value="0.05" units="cm"/>
      <inkml:brushProperty name="height" value="0.05" units="cm"/>
      <inkml:brushProperty name="color" value="#E71224"/>
    </inkml:brush>
  </inkml:definitions>
  <inkml:trace contextRef="#ctx0" brushRef="#br0">102 221 6313 0 0,'1'-23'343'0'0,"-1"0"1"0"0,-1 0-1 0 0,-2 0 0 0 0,0 0 1 0 0,-6-23-1 0 0,-4-13 1775 0 0,12 60-2059 0 0,0-1-1 0 0,0 1 1 0 0,0 0 0 0 0,0 0 0 0 0,0-1-1 0 0,0 1 1 0 0,0 0 0 0 0,0 0-1 0 0,0 0 1 0 0,0 0 0 0 0,1 0-1 0 0,-1 1 1 0 0,0-1 0 0 0,1 0 0 0 0,-1 2-1 0 0,-18 26-83 0 0,13-18 33 0 0,0 0-1 0 0,1 0 0 0 0,0 0 1 0 0,1 1-1 0 0,0 0 1 0 0,1 0-1 0 0,1 0 1 0 0,0 1-1 0 0,0-1 1 0 0,1 0-1 0 0,1 1 1 0 0,0-1-1 0 0,1 1 1 0 0,0-1-1 0 0,1 0 1 0 0,0 1-1 0 0,5 15 1 0 0,-5-23-6 0 0,1 0 1 0 0,-1 0-1 0 0,1 0 1 0 0,0 0-1 0 0,0-1 1 0 0,0 1-1 0 0,1-1 1 0 0,-1 0-1 0 0,1 0 1 0 0,0 0-1 0 0,0 0 1 0 0,1-1-1 0 0,-1 0 1 0 0,1 0-1 0 0,0 0 1 0 0,0 0-1 0 0,0-1 1 0 0,0 1-1 0 0,0-1 1 0 0,0-1-1 0 0,1 1 1 0 0,-1-1-1 0 0,0 0 1 0 0,1 0-1 0 0,11 0 1 0 0,-12 0-17 0 0,0-1 0 0 0,0 0 0 0 0,1-1 0 0 0,-1 1-1 0 0,0-1 1 0 0,1 0 0 0 0,-1 0 0 0 0,0 0 0 0 0,0-1 0 0 0,0 0 0 0 0,0 0 0 0 0,0 0 0 0 0,-1-1 0 0 0,1 1-1 0 0,-1-1 1 0 0,1 0 0 0 0,-1 0 0 0 0,0-1 0 0 0,0 0 0 0 0,0 1 0 0 0,-1-1 0 0 0,0 0 0 0 0,1-1 0 0 0,-1 1 0 0 0,0 0-1 0 0,4-10 1 0 0,-6 8 5 0 0,0 0 0 0 0,0 0 0 0 0,0 0 0 0 0,-1 0 0 0 0,1 0 0 0 0,-1 0 0 0 0,-1 0 0 0 0,1 1-1 0 0,-1-1 1 0 0,0 0 0 0 0,-1 0 0 0 0,1 0 0 0 0,-1 1 0 0 0,0-1 0 0 0,-1 0 0 0 0,1 1 0 0 0,-1 0-1 0 0,-6-9 1 0 0,-2-2-16 0 0,0 0 0 0 0,-1 1 0 0 0,-1 0 0 0 0,-20-18 0 0 0,27 28 21 0 0,0 0 0 0 0,-1 1 0 0 0,1 0 1 0 0,-1 0-1 0 0,0 0 0 0 0,-14-4 0 0 0,19 7 4 0 0,-1 0 0 0 0,1 1 0 0 0,-1-1 0 0 0,1 1 0 0 0,-1-1 0 0 0,1 1 0 0 0,-1 0 0 0 0,1 0 0 0 0,-1 0 0 0 0,1 1 0 0 0,-4 0 0 0 0,5-1 0 0 0,0 1 0 0 0,-1-1-1 0 0,1 1 1 0 0,0 0 0 0 0,0-1 0 0 0,0 1 0 0 0,0 0-1 0 0,0 0 1 0 0,0 0 0 0 0,0 0 0 0 0,0 0 0 0 0,0 0-1 0 0,0 0 1 0 0,0 0 0 0 0,1 0 0 0 0,-1 0 0 0 0,0 0-1 0 0,1 0 1 0 0,-1 1 0 0 0,1-1 0 0 0,-1 0 0 0 0,1 2-1 0 0,-1 0-13 0 0,1-1-1 0 0,0 0 0 0 0,0 0 0 0 0,0 0 0 0 0,0 1 1 0 0,1-1-1 0 0,-1 0 0 0 0,1 0 0 0 0,-1 0 1 0 0,1 0-1 0 0,0 1 0 0 0,-1-1 0 0 0,1 0 0 0 0,0 0 1 0 0,1-1-1 0 0,-1 1 0 0 0,0 0 0 0 0,0 0 1 0 0,1 0-1 0 0,-1-1 0 0 0,1 1 0 0 0,1 1 0 0 0,2 1-185 0 0,1 1 1 0 0,-1-1-1 0 0,1 0 0 0 0,0 0 0 0 0,9 5 0 0 0,-7-7-94 0 0,0 1 0 0 0,1-1 0 0 0,-1 0 0 0 0,10 1 0 0 0,0-1-257 0 0,8 3-258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8.980"/>
    </inkml:context>
    <inkml:brush xml:id="br0">
      <inkml:brushProperty name="width" value="0.05" units="cm"/>
      <inkml:brushProperty name="height" value="0.05" units="cm"/>
      <inkml:brushProperty name="color" value="#E71224"/>
    </inkml:brush>
  </inkml:definitions>
  <inkml:trace contextRef="#ctx0" brushRef="#br0">215 125 8529 0 0,'13'-15'-261'0'0,"-10"13"288"0"0,-1 0 0 0 0,0 0-1 0 0,0 0 1 0 0,0-1 0 0 0,-1 1-1 0 0,1 0 1 0 0,-1-1 0 0 0,1 1-1 0 0,-1-1 1 0 0,0 1 0 0 0,1-1-1 0 0,-2 0 1 0 0,1 1 0 0 0,0-1-1 0 0,0 0 1 0 0,-1 0-1 0 0,1 0 1 0 0,-1-4 0 0 0,0 5 77 0 0,0-1 0 0 0,0 0 1 0 0,0 1-1 0 0,-1-1 0 0 0,1 0 1 0 0,-1 1-1 0 0,1-1 0 0 0,-1 1 0 0 0,0-1 1 0 0,0 1-1 0 0,0-1 0 0 0,0 1 1 0 0,-1 0-1 0 0,1-1 0 0 0,-1 1 0 0 0,1 0 1 0 0,-1 0-1 0 0,-2-2 0 0 0,2 2-42 0 0,0 1 0 0 0,0 0-1 0 0,0 0 1 0 0,0 0 0 0 0,1 1-1 0 0,-1-1 1 0 0,0 0 0 0 0,0 1-1 0 0,-1-1 1 0 0,1 1-1 0 0,0 0 1 0 0,0-1 0 0 0,0 1-1 0 0,0 0 1 0 0,0 0 0 0 0,0 1-1 0 0,0-1 1 0 0,0 0 0 0 0,0 1-1 0 0,0-1 1 0 0,0 1 0 0 0,0 0-1 0 0,-3 1 1 0 0,-8 4 53 0 0,1 0 0 0 0,0 1 0 0 0,1 0 0 0 0,-1 1 0 0 0,2 1 0 0 0,-1 0 0 0 0,1 0 0 0 0,0 1 0 0 0,1 0 0 0 0,-15 21 0 0 0,17-22-95 0 0,2 1-1 0 0,-1-1 1 0 0,1 1 0 0 0,1 0 0 0 0,-1 0 0 0 0,2 1 0 0 0,-1-1 0 0 0,2 1 0 0 0,-1-1 0 0 0,1 1 0 0 0,1 0 0 0 0,0 0 0 0 0,1 0 0 0 0,0 13 0 0 0,1-20-36 0 0,0 0 0 0 0,0 0 0 0 0,0 0 0 0 0,0 0 0 0 0,0 0 1 0 0,1-1-1 0 0,-1 1 0 0 0,1 0 0 0 0,0-1 0 0 0,0 1 0 0 0,1-1 0 0 0,-1 0 0 0 0,1 0 0 0 0,0 0 1 0 0,-1 0-1 0 0,1 0 0 0 0,1 0 0 0 0,-1-1 0 0 0,0 1 0 0 0,1-1 0 0 0,-1 0 0 0 0,1 0 0 0 0,-1 0 1 0 0,1-1-1 0 0,0 1 0 0 0,0-1 0 0 0,0 0 0 0 0,8 1 0 0 0,2 0-517 0 0,1 0 1 0 0,-1-1-1 0 0,1-1 0 0 0,0-1 1 0 0,-1 0-1 0 0,26-5 0 0 0,22-3-1666 0 0,-31 3 1053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438"/>
    </inkml:context>
    <inkml:brush xml:id="br0">
      <inkml:brushProperty name="width" value="0.05" units="cm"/>
      <inkml:brushProperty name="height" value="0.05" units="cm"/>
      <inkml:brushProperty name="color" value="#E71224"/>
    </inkml:brush>
  </inkml:definitions>
  <inkml:trace contextRef="#ctx0" brushRef="#br0">222 428 6597 0 0,'3'-1'92'0'0,"-1"-1"0"0"0,1 1 1 0 0,-1-1-1 0 0,0 0 1 0 0,1 1-1 0 0,-1-1 1 0 0,0 0-1 0 0,0 0 1 0 0,0 0-1 0 0,-1-1 0 0 0,3-2 1 0 0,-3 3-1 0 0,-1 0 0 0 0,0 1 0 0 0,0-1 0 0 0,0 0 1 0 0,0 1-1 0 0,0-1 0 0 0,0 0 0 0 0,-1 1 0 0 0,1-1 0 0 0,0 1 0 0 0,-1-1 1 0 0,1 0-1 0 0,-1 1 0 0 0,0-1 0 0 0,1 1 0 0 0,-1-1 0 0 0,0 1 0 0 0,0 0 0 0 0,0-1 1 0 0,0 1-1 0 0,-2-2 0 0 0,-4-7 248 0 0,-1 2 1 0 0,0-1-1 0 0,0 1 1 0 0,0 0-1 0 0,-1 1 0 0 0,-1-1 1 0 0,-18-9-1 0 0,26 15-309 0 0,-1 0 0 0 0,0 1 0 0 0,-1-1 0 0 0,1 1 0 0 0,0 0 0 0 0,0 0 0 0 0,0 0 0 0 0,-1 0-1 0 0,1 1 1 0 0,0-1 0 0 0,-1 1 0 0 0,1 0 0 0 0,-1 0 0 0 0,1 0 0 0 0,0 0 0 0 0,-1 1 0 0 0,1 0 0 0 0,0-1 0 0 0,-1 1-1 0 0,1 0 1 0 0,0 1 0 0 0,0-1 0 0 0,0 0 0 0 0,0 1 0 0 0,0 0 0 0 0,0 0 0 0 0,0 0 0 0 0,0 0 0 0 0,1 0-1 0 0,-1 0 1 0 0,-2 5 0 0 0,-2 0 1 0 0,1 1 0 0 0,1 1 0 0 0,-1-1 0 0 0,1 1 0 0 0,-7 18 0 0 0,10-21-34 0 0,0 0 1 0 0,0 0-1 0 0,1 0 0 0 0,0 0 1 0 0,0 0-1 0 0,0 0 0 0 0,1 0 1 0 0,0 1-1 0 0,0-1 1 0 0,1 0-1 0 0,1 7 0 0 0,-2-11-3 0 0,0 0 1 0 0,1-1-1 0 0,0 1 0 0 0,0 0 0 0 0,-1 0 0 0 0,1 0 0 0 0,0-1 0 0 0,0 1 0 0 0,0 0 1 0 0,1-1-1 0 0,-1 1 0 0 0,0-1 0 0 0,1 1 0 0 0,-1-1 0 0 0,1 0 0 0 0,-1 1 1 0 0,1-1-1 0 0,3 2 0 0 0,-2-2-35 0 0,1 1 0 0 0,0-1-1 0 0,0 0 1 0 0,-1 0 0 0 0,1 0 0 0 0,0-1 0 0 0,0 1 0 0 0,8-1 0 0 0,2-1-88 0 0,1-1 0 0 0,-1 0 0 0 0,0-1 0 0 0,14-4 0 0 0,-22 5 119 0 0,0 0 0 0 0,-1-1-1 0 0,1 1 1 0 0,-1-1-1 0 0,1 0 1 0 0,-1-1-1 0 0,0 1 1 0 0,6-7-1 0 0,-9 9 23 0 0,-1 0 1 0 0,1-1-1 0 0,-1 1 0 0 0,0-1 0 0 0,1 1 0 0 0,-1-1 1 0 0,0 0-1 0 0,0 1 0 0 0,0-1 0 0 0,0 0 0 0 0,0 0 1 0 0,-1 1-1 0 0,1-1 0 0 0,0 0 0 0 0,-1 0 0 0 0,0 0 1 0 0,1 0-1 0 0,-1 0 0 0 0,0 0 0 0 0,0 0 0 0 0,0 0 1 0 0,0 0-1 0 0,0 0 0 0 0,-1 0 0 0 0,1 0 0 0 0,-1 0 1 0 0,1 0-1 0 0,-1 0 0 0 0,-1-3 0 0 0,-2 58 431 0 0,4-49-440 0 0,0-1 0 0 0,0 1 0 0 0,0-1 0 0 0,0 1 0 0 0,1-1 0 0 0,0 1 1 0 0,0-1-1 0 0,0 1 0 0 0,0-1 0 0 0,0 0 0 0 0,1 1 0 0 0,-1-1 0 0 0,1 0 0 0 0,0 0 1 0 0,0 0-1 0 0,0 0 0 0 0,0-1 0 0 0,1 1 0 0 0,-1 0 0 0 0,1-1 0 0 0,-1 0 1 0 0,1 0-1 0 0,0 1 0 0 0,0-1 0 0 0,3 1 0 0 0,-2-1-43 0 0,0-1 0 0 0,0 0-1 0 0,0 0 1 0 0,0 0 0 0 0,0-1 0 0 0,0 0 0 0 0,0 1-1 0 0,0-1 1 0 0,0 0 0 0 0,0-1 0 0 0,0 1-1 0 0,0-1 1 0 0,0 0 0 0 0,0 0 0 0 0,0 0 0 0 0,0 0-1 0 0,-1-1 1 0 0,1 1 0 0 0,0-1 0 0 0,-1 0-1 0 0,6-4 1 0 0,6-6-146 0 0,0 0-1 0 0,-1-1 0 0 0,0 0 1 0 0,-1-1-1 0 0,-1-1 0 0 0,0 0 1 0 0,-1-1-1 0 0,-1 0 1 0 0,0 0-1 0 0,-1-1 0 0 0,7-19 1 0 0,-2 0 185 0 0,-2 0 0 0 0,-1-1 0 0 0,-2-1 1 0 0,6-57-1 0 0,-13 81 83 0 0,-1 0 1 0 0,-1 0-1 0 0,-1-15 1 0 0,1 29-79 0 0,0 0-1 0 0,0 0 1 0 0,0 0-1 0 0,0 0 1 0 0,0 0-1 0 0,1 0 1 0 0,-1-1-1 0 0,0 1 1 0 0,0 0-1 0 0,0 0 1 0 0,-1 0-1 0 0,1 0 1 0 0,0 0 0 0 0,0-1-1 0 0,0 1 1 0 0,0 0-1 0 0,0 0 1 0 0,0 0-1 0 0,0 0 1 0 0,0 0-1 0 0,0 0 1 0 0,0-1-1 0 0,0 1 1 0 0,0 0 0 0 0,0 0-1 0 0,0 0 1 0 0,0 0-1 0 0,-1 0 1 0 0,1 0-1 0 0,0 0 1 0 0,0 0-1 0 0,0-1 1 0 0,0 1-1 0 0,0 0 1 0 0,0 0 0 0 0,-1 0-1 0 0,1 0 1 0 0,0 0-1 0 0,0 0 1 0 0,0 0-1 0 0,0 0 1 0 0,0 0-1 0 0,0 0 1 0 0,-1 0-1 0 0,1 0 1 0 0,0 0-1 0 0,0 0 1 0 0,0 0 0 0 0,0 0-1 0 0,0 0 1 0 0,-1 0-1 0 0,1 0 1 0 0,0 0-1 0 0,0 0 1 0 0,0 0-1 0 0,0 0 1 0 0,0 1-1 0 0,0-1 1 0 0,-1 0 0 0 0,1 0-1 0 0,0 0 1 0 0,0 0-1 0 0,0 0 1 0 0,-10 13 139 0 0,-8 19-20 0 0,8-7-49 0 0,2-1 0 0 0,0 2 0 0 0,2-1 0 0 0,1 1-1 0 0,1 0 1 0 0,1 0 0 0 0,1 0 0 0 0,1 0 0 0 0,2 0 0 0 0,0 1 0 0 0,2-1 0 0 0,1 0 0 0 0,13 47 0 0 0,-10-53-234 0 0,19 37-1 0 0,-13-29-364 0 0,15 16-1029 0 0,-13-22 407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5:59.795"/>
    </inkml:context>
    <inkml:brush xml:id="br0">
      <inkml:brushProperty name="width" value="0.05" units="cm"/>
      <inkml:brushProperty name="height" value="0.05" units="cm"/>
      <inkml:brushProperty name="color" value="#E71224"/>
    </inkml:brush>
  </inkml:definitions>
  <inkml:trace contextRef="#ctx0" brushRef="#br0">33 139 7805 0 0,'-11'-18'85'0'0,"9"15"-5"0"0,1 1 1 0 0,-1-1-1 0 0,1 0 0 0 0,-1 1 1 0 0,0-1-1 0 0,0 1 0 0 0,0 0 1 0 0,-1 0-1 0 0,-1-2 0 0 0,35-6 240 0 0,116-6-1120 0 0,-79 10 346 0 0,68-14-1 0 0,-120 17 425 0 0,-13 3 69 0 0,0 0 1 0 0,0-1-1 0 0,0 1 1 0 0,0-1-1 0 0,0 1 0 0 0,0-1 1 0 0,0 0-1 0 0,-1 0 1 0 0,1-1-1 0 0,4-2 0 0 0,-7 3 51 0 0,0 0-1 0 0,0 0 0 0 0,0 0 0 0 0,0 0 0 0 0,0 0 0 0 0,0 0 1 0 0,0 0-1 0 0,-1 0 0 0 0,1 0 0 0 0,0 0 0 0 0,-1 0 0 0 0,1 1 1 0 0,-1-1-1 0 0,1 0 0 0 0,-1 0 0 0 0,1 0 0 0 0,-1 0 0 0 0,-1-1 1 0 0,-5-6 703 0 0,7 7-780 0 0,0 1 1 0 0,0 0-1 0 0,-1 0 1 0 0,1 0 0 0 0,0 0-1 0 0,0 0 1 0 0,0 0-1 0 0,0 0 1 0 0,0 0-1 0 0,0 0 1 0 0,0 0 0 0 0,0 0-1 0 0,0 0 1 0 0,0 0-1 0 0,0 0 1 0 0,0 0 0 0 0,0 0-1 0 0,0-1 1 0 0,-1 1-1 0 0,1 0 1 0 0,0 0 0 0 0,0 0-1 0 0,0 0 1 0 0,0 0-1 0 0,0 0 1 0 0,0 0 0 0 0,0 0-1 0 0,0 0 1 0 0,0 0-1 0 0,0 0 1 0 0,-1 0 0 0 0,1 0-1 0 0,0 0 1 0 0,0 1-1 0 0,0-1 1 0 0,0 0 0 0 0,0 0-1 0 0,0 0 1 0 0,0 0-1 0 0,0 0 1 0 0,0 0 0 0 0,0 0-1 0 0,0 0 1 0 0,-1 0-1 0 0,1 0 1 0 0,0 0 0 0 0,0 0-1 0 0,0 0 1 0 0,0 0-1 0 0,0 0 1 0 0,0 0-1 0 0,0 1 1 0 0,0-1 0 0 0,0 0-1 0 0,0 0 1 0 0,0 0-1 0 0,0 0 1 0 0,0 0 0 0 0,0 0-1 0 0,0 0 1 0 0,0 0-1 0 0,0 0 1 0 0,0 0 0 0 0,0 1-1 0 0,0-1 1 0 0,0 0-1 0 0,0 0 1 0 0,-1 15 18 0 0,-1 0-1 0 0,0 0 1 0 0,-8 26 0 0 0,-2 8-2 0 0,4-8-21 0 0,3-13-159 0 0,0 1 1 0 0,-1 40-1 0 0,5-51-272 0 0,1-14 145 0 0,-1-1-1 0 0,1 1 1 0 0,0 0 0 0 0,1 0 0 0 0,-1 0 0 0 0,0-1-1 0 0,3 8 1 0 0,-2-8-504 0 0,5 0-145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3.866"/>
    </inkml:context>
    <inkml:brush xml:id="br0">
      <inkml:brushProperty name="width" value="0.05" units="cm"/>
      <inkml:brushProperty name="height" value="0.05" units="cm"/>
      <inkml:brushProperty name="color" value="#E71224"/>
    </inkml:brush>
  </inkml:definitions>
  <inkml:trace contextRef="#ctx0" brushRef="#br0">600 58 8529 0 0,'10'-43'-132'0'0,"-10"29"352"0"0,-10 30 387 0 0,3 3-158 0 0,1-1-1 0 0,0 1 1 0 0,-2 21-1 0 0,-3 8 266 0 0,-53 259 3161 0 0,20 4-1081 0 0,-28 157-260 0 0,-157 480-2903 0 0,97-529-7890 0 0,112-367 6097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150"/>
    </inkml:context>
    <inkml:brush xml:id="br0">
      <inkml:brushProperty name="width" value="0.05" units="cm"/>
      <inkml:brushProperty name="height" value="0.05" units="cm"/>
      <inkml:brushProperty name="color" value="#E71224"/>
    </inkml:brush>
  </inkml:definitions>
  <inkml:trace contextRef="#ctx0" brushRef="#br0">79 14 7485 0 0,'-4'-6'-168'0'0,"-1"-1"196"0"0,-3 7-168 0 0,1 5-12 0 0,-3 0 168 0 0,1 4-256 0 0,-3 1 40 0 0,-1 0 32 0 0,2 5-348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0.630"/>
    </inkml:context>
    <inkml:brush xml:id="br0">
      <inkml:brushProperty name="width" value="0.05" units="cm"/>
      <inkml:brushProperty name="height" value="0.05" units="cm"/>
      <inkml:brushProperty name="color" value="#E71224"/>
    </inkml:brush>
  </inkml:definitions>
  <inkml:trace contextRef="#ctx0" brushRef="#br0">85 56 9029 0 0,'0'-1'25'0'0,"0"1"0"0"0,0 0 0 0 0,0-1 0 0 0,0 1 0 0 0,0 0 0 0 0,-1 0 0 0 0,1-1 0 0 0,0 1 0 0 0,0 0 0 0 0,0 0 0 0 0,0-1 0 0 0,-1 1 0 0 0,1 0 0 0 0,0 0 0 0 0,0 0 1 0 0,-1-1-1 0 0,1 1 0 0 0,0 0 0 0 0,0 0 0 0 0,-1 0 0 0 0,1 0 0 0 0,0 0 0 0 0,0-1 0 0 0,-1 1 0 0 0,1 0 0 0 0,0 0 0 0 0,-1 0 0 0 0,1 0 0 0 0,0 0 0 0 0,0 0 0 0 0,-1 0 0 0 0,1 0 0 0 0,0 0 0 0 0,-1 0 0 0 0,1 0 0 0 0,0 0 0 0 0,0 0 0 0 0,-1 0 0 0 0,1 1 1 0 0,0-1-1 0 0,-1 0 0 0 0,1 0 0 0 0,0 0 0 0 0,0 0 0 0 0,-1 0 0 0 0,1 1 0 0 0,0-1 0 0 0,0 0 0 0 0,-1 0 0 0 0,1 0 0 0 0,0 1 0 0 0,0-1 0 0 0,-1 1 0 0 0,-5 20 1912 0 0,3-8-2052 0 0,-21 56 654 0 0,16-47-504 0 0,0 2 0 0 0,1-1 0 0 0,1 1 1 0 0,-3 32-1 0 0,8-52-36 0 0,1-1 1 0 0,0 1-1 0 0,1 0 1 0 0,-1 0-1 0 0,0 0 1 0 0,1-1-1 0 0,0 1 1 0 0,0 0-1 0 0,0-1 1 0 0,1 1-1 0 0,-1 0 1 0 0,3 4-1 0 0,-3-6-7 0 0,0-1 0 0 0,0 0 0 0 0,1 0 0 0 0,-1 1 0 0 0,0-1 0 0 0,0 0 0 0 0,1 0 0 0 0,-1 0 0 0 0,0 0 0 0 0,1 0 0 0 0,-1 0 0 0 0,1-1 0 0 0,-1 1 0 0 0,1 0 0 0 0,0-1 0 0 0,-1 1 0 0 0,1-1-1 0 0,0 0 1 0 0,-1 1 0 0 0,1-1 0 0 0,0 0 0 0 0,-1 0 0 0 0,1 0 0 0 0,0 0 0 0 0,-1 0 0 0 0,1-1 0 0 0,0 1 0 0 0,-1 0 0 0 0,3-2 0 0 0,9-2-103 0 0,0-1 0 0 0,0-1 0 0 0,-1 0 0 0 0,0-1 0 0 0,-1 0 0 0 0,1 0 0 0 0,-1-2 0 0 0,-1 1 0 0 0,1-1 0 0 0,-1-1 0 0 0,-1 0 0 0 0,0 0 0 0 0,-1-1 0 0 0,1 0 0 0 0,-2-1 0 0 0,0 1 0 0 0,0-1 0 0 0,8-24 0 0 0,-13 27 119 0 0,0 0-1 0 0,0 0 1 0 0,-1 0-1 0 0,0-1 1 0 0,-1 1 0 0 0,0 0-1 0 0,0 0 1 0 0,-1 0-1 0 0,-1 0 1 0 0,1 0 0 0 0,-1 0-1 0 0,-5-13 1 0 0,6 19 23 0 0,0 0 0 0 0,-1 0-1 0 0,1 0 1 0 0,0 1 0 0 0,-1-1 0 0 0,0 0 0 0 0,0 1-1 0 0,0-1 1 0 0,0 1 0 0 0,0-1 0 0 0,0 1 0 0 0,-1 0-1 0 0,1 0 1 0 0,-1 0 0 0 0,0 0 0 0 0,1 1 0 0 0,-1-1-1 0 0,0 1 1 0 0,0-1 0 0 0,0 1 0 0 0,0 0 0 0 0,0 0-1 0 0,0 0 1 0 0,0 1 0 0 0,-1-1 0 0 0,1 1 0 0 0,0 0-1 0 0,0 0 1 0 0,0 0 0 0 0,-1 0 0 0 0,1 0-1 0 0,0 1 1 0 0,0-1 0 0 0,0 1 0 0 0,0 0 0 0 0,0 0-1 0 0,0 0 1 0 0,-3 2 0 0 0,4-3-8 0 0,0 1 0 0 0,0 0 0 0 0,0-1 0 0 0,0 1 0 0 0,1 0 0 0 0,-1 0 0 0 0,0 0 0 0 0,1 0 0 0 0,-1 0 0 0 0,1 1 0 0 0,-1-1 0 0 0,1 0 0 0 0,-1 1 0 0 0,1-1 0 0 0,0 1 0 0 0,0-1 0 0 0,0 1 0 0 0,0 0 0 0 0,0 0-1 0 0,0-1 1 0 0,0 1 0 0 0,1 0 0 0 0,-1 0 0 0 0,0 0 0 0 0,1 0 0 0 0,0 0 0 0 0,-1 0 0 0 0,1 0 0 0 0,0 0 0 0 0,0-1 0 0 0,0 1 0 0 0,0 0 0 0 0,1 0 0 0 0,-1 0 0 0 0,0 0 0 0 0,2 4 0 0 0,0-2 4 0 0,-1 0 1 0 0,1 0-1 0 0,1 0 1 0 0,-1 0-1 0 0,0 0 0 0 0,1 0 1 0 0,0 0-1 0 0,0-1 1 0 0,0 1-1 0 0,0-1 0 0 0,1 0 1 0 0,-1 0-1 0 0,1 0 0 0 0,7 4 1 0 0,-4-3-7 0 0,0-1 1 0 0,1 0-1 0 0,-1 0 0 0 0,1-1 1 0 0,0 0-1 0 0,-1 0 0 0 0,1 0 0 0 0,0-1 1 0 0,0-1-1 0 0,14 1 0 0 0,-18-2-12 0 0,0 1-1 0 0,1-1 0 0 0,-1 0 0 0 0,0 0 0 0 0,1 0 0 0 0,-1-1 0 0 0,0 1 1 0 0,0-1-1 0 0,0 0 0 0 0,0 0 0 0 0,-1-1 0 0 0,1 1 0 0 0,0-1 0 0 0,-1 0 0 0 0,0 1 1 0 0,0-2-1 0 0,0 1 0 0 0,0 0 0 0 0,0-1 0 0 0,3-5 0 0 0,18-19 52 0 0,-24 53 2 0 0,-6 65 126 0 0,34-109-36 0 0,6-2-145 0 0,-2-2 0 0 0,0-1 0 0 0,-2-1 0 0 0,30-33 0 0 0,-43 44-22 0 0,-11 15 6 0 0,-4 11 4 0 0,6 145 586 0 0,3-105-377 0 0,-4-24-807 0 0,-6-5-1120 0 0,2-13 370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158"/>
    </inkml:context>
    <inkml:brush xml:id="br0">
      <inkml:brushProperty name="width" value="0.05" units="cm"/>
      <inkml:brushProperty name="height" value="0.05" units="cm"/>
      <inkml:brushProperty name="color" value="#E71224"/>
    </inkml:brush>
  </inkml:definitions>
  <inkml:trace contextRef="#ctx0" brushRef="#br0">202 155 12497 0 0,'-2'-4'10'0'0,"1"2"55"0"0,1 0-1 0 0,-1 0 0 0 0,-1 0 1 0 0,1-1-1 0 0,0 1 0 0 0,0 1 1 0 0,-1-1-1 0 0,1 0 0 0 0,-1 0 1 0 0,1 0-1 0 0,-1 1 1 0 0,0-1-1 0 0,0 1 0 0 0,0-1 1 0 0,0 1-1 0 0,-2-1 0 0 0,1 3 18 0 0,0 0 0 0 0,1 1 0 0 0,-1-1-1 0 0,1 1 1 0 0,-1 0 0 0 0,1 0 0 0 0,-1 0-1 0 0,1 0 1 0 0,0 0 0 0 0,0 0 0 0 0,0 1-1 0 0,1-1 1 0 0,-3 4 0 0 0,-7 14-82 0 0,2-1 1 0 0,0 2-1 0 0,1-1 0 0 0,-8 33 1 0 0,-16 41 36 0 0,21-69-12 0 0,3-5-18 0 0,-15 27-1 0 0,14-26-23 0 0,9-20 16 0 0,-1 0-1 0 0,1 0 1 0 0,0-1 0 0 0,0 1-1 0 0,-1 0 1 0 0,1 0-1 0 0,0 0 1 0 0,0-1-1 0 0,0 1 1 0 0,0 0 0 0 0,0 0-1 0 0,0 0 1 0 0,0-1-1 0 0,0 1 1 0 0,0 0-1 0 0,1 0 1 0 0,-1 0 0 0 0,0-1-1 0 0,1 1 1 0 0,-1 0-1 0 0,0 0 1 0 0,1-1-1 0 0,0 2 1 0 0,0-3-27 0 0,0-1-1 0 0,1 1 1 0 0,-1 0-1 0 0,0-1 1 0 0,0 1 0 0 0,0-1-1 0 0,0 1 1 0 0,0-1-1 0 0,2-3 1 0 0,3-7-84 0 0,2 0 0 0 0,-1 1 0 0 0,17-18 1 0 0,8-13 44 0 0,3-12 38 0 0,35-78-1 0 0,-55 103 9 0 0,30-46-1 0 0,-37 64 13 0 0,0 1 0 0 0,1 0 0 0 0,0 0 0 0 0,0 0 0 0 0,1 1 0 0 0,21-15 0 0 0,-29 23 6 0 0,0 0 1 0 0,0-1-1 0 0,0 1 0 0 0,0 0 0 0 0,0 0 0 0 0,0 0 0 0 0,1 0 0 0 0,-1 1 0 0 0,0-1 1 0 0,0 0-1 0 0,1 1 0 0 0,-1 0 0 0 0,0-1 0 0 0,1 1 0 0 0,-1 0 0 0 0,1 0 0 0 0,-1 1 1 0 0,0-1-1 0 0,1 0 0 0 0,3 2 0 0 0,-4-1 1 0 0,0 0 0 0 0,0 1 1 0 0,0-1-1 0 0,0 1 0 0 0,0 0 0 0 0,0 0 0 0 0,0 0 1 0 0,0 0-1 0 0,-1 0 0 0 0,1 0 0 0 0,-1 0 0 0 0,1 0 1 0 0,-1 0-1 0 0,0 1 0 0 0,2 3 0 0 0,1 7 9 0 0,-1-1 1 0 0,0 1-1 0 0,-1 0 0 0 0,0 0 0 0 0,-1 0 0 0 0,0 14 1 0 0,-3 13 53 0 0,-7 40 0 0 0,4-40-425 0 0,0 40 0 0 0,4-75-177 0 0,1 0 1 0 0,0-1 0 0 0,-1 1 0 0 0,0 0-1 0 0,0-1 1 0 0,0 1 0 0 0,-3 5 0 0 0,0-5-618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1.671"/>
    </inkml:context>
    <inkml:brush xml:id="br0">
      <inkml:brushProperty name="width" value="0.05" units="cm"/>
      <inkml:brushProperty name="height" value="0.05" units="cm"/>
      <inkml:brushProperty name="color" value="#E71224"/>
    </inkml:brush>
  </inkml:definitions>
  <inkml:trace contextRef="#ctx0" brushRef="#br0">28 282 8961 0 0,'-2'-3'-10'0'0,"-1"0"0"0"0,0 1 1 0 0,1-1-1 0 0,0 0 0 0 0,-1 0 0 0 0,1-1 1 0 0,0 1-1 0 0,1 0 0 0 0,-3-7 0 0 0,1 7 66 0 0,3 0 127 0 0,9 0-81 0 0,6 1-219 0 0,0 0 1 0 0,0 2-1 0 0,22 0 1 0 0,-19 1-213 0 0,31-3 0 0 0,-17-3 90 0 0,0-1 0 0 0,0-2 0 0 0,-1-1 0 0 0,-1-2-1 0 0,55-26 1 0 0,-58 28 243 0 0,-23 9 110 0 0,0-1-1 0 0,-1 0 1 0 0,1 0-1 0 0,-1 0 1 0 0,1-1-1 0 0,-1 1 1 0 0,7-4-1 0 0,-9 2 36 0 0,0 1 0 0 0,-1-1 0 0 0,1 1-1 0 0,-1-1 1 0 0,1 1 0 0 0,-1-1 0 0 0,0 1 0 0 0,0-1-1 0 0,0 1 1 0 0,0-1 0 0 0,0 1 0 0 0,-1-1 0 0 0,0-4-1 0 0,-1-8 407 0 0,3 2-129 0 0,1-3 577 0 0,0 17-690 0 0,3 10-315 0 0,-3-1 13 0 0,0 0 0 0 0,0 0 0 0 0,-1 0 0 0 0,-1 1 0 0 0,0-1 0 0 0,-1 12 0 0 0,0 6 23 0 0,-1-1 26 0 0,-1 0-1 0 0,-1 0 1 0 0,-9 31-1 0 0,7-31-38 0 0,1-1 0 0 0,0 1 0 0 0,0 32 0 0 0,7-102-14 0 0,12-75-1 0 0,-8 88-10 0 0,0 1 0 0 0,2 0 0 0 0,1 0 0 0 0,15-31 0 0 0,-20 52 0 0 0,0 0 0 0 0,1 0 0 0 0,0 1 0 0 0,0-1 0 0 0,1 1 0 0 0,0 1-1 0 0,0-1 1 0 0,1 1 0 0 0,-1 0 0 0 0,1 1 0 0 0,1-1 0 0 0,-1 1 0 0 0,9-4 0 0 0,-9 6 1 0 0,-1 0 0 0 0,1 1 0 0 0,0 0 0 0 0,1 0 0 0 0,-1 0 1 0 0,0 1-1 0 0,0 0 0 0 0,1 1 0 0 0,-1-1 0 0 0,0 2 0 0 0,1-1 0 0 0,-1 1 1 0 0,0 0-1 0 0,0 0 0 0 0,1 1 0 0 0,9 3 0 0 0,-14-4 9 0 0,1 1-1 0 0,0 0 1 0 0,-1 0-1 0 0,1 0 1 0 0,-1 0 0 0 0,0 0-1 0 0,0 1 1 0 0,0-1-1 0 0,0 1 1 0 0,0 0-1 0 0,0 0 1 0 0,-1 0 0 0 0,1 0-1 0 0,-1 0 1 0 0,0 1-1 0 0,0-1 1 0 0,0 1-1 0 0,-1-1 1 0 0,1 1-1 0 0,-1 0 1 0 0,0-1 0 0 0,0 1-1 0 0,0 0 1 0 0,0 0-1 0 0,-1 0 1 0 0,0 0-1 0 0,1 0 1 0 0,-2 0 0 0 0,1 0-1 0 0,0 0 1 0 0,-1 0-1 0 0,1 0 1 0 0,-1-1-1 0 0,0 1 1 0 0,-1 0 0 0 0,-1 4-1 0 0,-3 1-27 0 0,0 0 0 0 0,0-1 1 0 0,-1 0-1 0 0,0 0 0 0 0,-1 0 0 0 0,0-1 0 0 0,0 0 0 0 0,0-1 0 0 0,-1 0 0 0 0,0 0 0 0 0,0-1 1 0 0,0 0-1 0 0,-1-1 0 0 0,0 1 0 0 0,-20 4 0 0 0,6 1-524 0 0,20-8 237 0 0,0 0 0 0 0,0 0 0 0 0,-1 0 1 0 0,1-1-1 0 0,0 0 0 0 0,-1 0 1 0 0,-8 1-1 0 0,4-2-949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2.056"/>
    </inkml:context>
    <inkml:brush xml:id="br0">
      <inkml:brushProperty name="width" value="0.05" units="cm"/>
      <inkml:brushProperty name="height" value="0.05" units="cm"/>
      <inkml:brushProperty name="color" value="#E71224"/>
    </inkml:brush>
  </inkml:definitions>
  <inkml:trace contextRef="#ctx0" brushRef="#br0">7 1 9165 0 0,'0'0'128'0'0,"0"8"152"0"0,6 0 144 0 0,-6 5 128 0 0,2 10 60 0 0,-2-5 104 0 0,0 5 104 0 0,0 4 80 0 0,0 1-104 0 0,0-1-140 0 0,2 2-152 0 0,-2-3-116 0 0,0 1-60 0 0,0 3-115 0 0,0-2-257 0 0,0-5-373 0 0,-4 10-451 0 0,-9 1-516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106"/>
    </inkml:context>
    <inkml:brush xml:id="br0">
      <inkml:brushProperty name="width" value="0.05" units="cm"/>
      <inkml:brushProperty name="height" value="0.05" units="cm"/>
      <inkml:brushProperty name="color" value="#E71224"/>
    </inkml:brush>
  </inkml:definitions>
  <inkml:trace contextRef="#ctx0" brushRef="#br0">48 89 7805 0 0,'-3'-2'14'0'0,"-1"0"0"0"0,0 0 1 0 0,1 0-1 0 0,-1 0 0 0 0,1-1 1 0 0,0 0-1 0 0,0 1 0 0 0,0-1 1 0 0,0 0-1 0 0,0-1 0 0 0,1 1 1 0 0,-4-6-1 0 0,5 7 42 0 0,1 1-1 0 0,-1 0 1 0 0,1-1-1 0 0,0 1 1 0 0,-1 0 0 0 0,1-1-1 0 0,0 1 1 0 0,0-1-1 0 0,0 1 1 0 0,0-1 0 0 0,0 1-1 0 0,0 0 1 0 0,0-1-1 0 0,1 1 1 0 0,-1-1 0 0 0,0 1-1 0 0,1 0 1 0 0,-1-1-1 0 0,1 1 1 0 0,-1 0-1 0 0,1 0 1 0 0,0-1 0 0 0,0 1-1 0 0,0 0 1 0 0,-1 0-1 0 0,1 0 1 0 0,0 0 0 0 0,0 0-1 0 0,0 0 1 0 0,1 0-1 0 0,-1 0 1 0 0,0 0 0 0 0,0 1-1 0 0,0-1 1 0 0,1 0-1 0 0,-1 1 1 0 0,2-1 0 0 0,-2 0-32 0 0,-1 1 0 0 0,1 0 0 0 0,-1-1 0 0 0,1 1 0 0 0,-1 0 0 0 0,1-1 0 0 0,0 1 0 0 0,-1 0 0 0 0,1 0 0 0 0,-1 0 0 0 0,1 0 0 0 0,-1-1 0 0 0,1 1 0 0 0,0 0 1 0 0,-1 0-1 0 0,1 0 0 0 0,-1 0 0 0 0,1 0 0 0 0,-1 1 0 0 0,1-1 0 0 0,0 0 0 0 0,-1 0 0 0 0,1 0 0 0 0,-1 0 0 0 0,1 1 0 0 0,-1-1 0 0 0,1 0 0 0 0,0 1 0 0 0,9 18 122 0 0,-8-13-159 0 0,10 34 24 0 0,-2 1 1 0 0,-1 0-1 0 0,-3 0 1 0 0,3 62 0 0 0,-8-90-191 0 0,-1 0 1 0 0,0 0-1 0 0,0 0 1 0 0,-1 0-1 0 0,-1 0 1 0 0,0 0-1 0 0,-1-1 1 0 0,0 1-1 0 0,-1-1 1 0 0,-8 19-1 0 0,11-29 67 0 0,0 1 1 0 0,0 0-1 0 0,1-1 0 0 0,-1 1 1 0 0,1 0-1 0 0,-1 0 0 0 0,1 3 1 0 0,0 5-385 0 0,-3 8-386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3.457"/>
    </inkml:context>
    <inkml:brush xml:id="br0">
      <inkml:brushProperty name="width" value="0.05" units="cm"/>
      <inkml:brushProperty name="height" value="0.05" units="cm"/>
      <inkml:brushProperty name="color" value="#E71224"/>
    </inkml:brush>
  </inkml:definitions>
  <inkml:trace contextRef="#ctx0" brushRef="#br0">116 321 6501 0 0,'-23'-31'34'0'0,"8"12"71"0"0,1 0 0 0 0,-17-34-1 0 0,25 43-43 0 0,1 0 0 0 0,1-1 0 0 0,0 0 0 0 0,0 0 0 0 0,1 0 0 0 0,1 0 0 0 0,-2-15 0 0 0,3 22-48 0 0,1 1 0 0 0,0 0 0 0 0,1 0 0 0 0,-1-1 0 0 0,1 1 1 0 0,-1 0-1 0 0,1 0 0 0 0,0-1 0 0 0,0 1 0 0 0,0 0 1 0 0,1 0-1 0 0,-1 0 0 0 0,1 0 0 0 0,0 1 0 0 0,0-1 1 0 0,0 0-1 0 0,0 1 0 0 0,0-1 0 0 0,0 1 0 0 0,1 0 0 0 0,-1 0 1 0 0,1 0-1 0 0,-1 0 0 0 0,1 0 0 0 0,0 0 0 0 0,0 1 1 0 0,0-1-1 0 0,0 1 0 0 0,0 0 0 0 0,4-1 0 0 0,9-3 55 0 0,0 1 0 0 0,1 1-1 0 0,-1 0 1 0 0,1 1-1 0 0,0 1 1 0 0,0 1 0 0 0,23 2-1 0 0,-12 1 58 0 0,0 1 1 0 0,0 2-1 0 0,43 14 0 0 0,-41-10-2 0 0,0 2 0 0 0,28 16-1 0 0,-46-22-59 0 0,-1 1-1 0 0,0 0 0 0 0,-1 1 0 0 0,0 0 1 0 0,0 1-1 0 0,-1 0 0 0 0,17 20 1 0 0,-23-24-44 0 0,0-1 0 0 0,0 1 0 0 0,-1 0 0 0 0,0 0 0 0 0,1 0 0 0 0,-1 0 1 0 0,-1 0-1 0 0,1 0 0 0 0,-1 1 0 0 0,0-1 0 0 0,0 0 0 0 0,-1 1 0 0 0,1-1 1 0 0,-1 1-1 0 0,-1-1 0 0 0,1 1 0 0 0,-1-1 0 0 0,0 0 0 0 0,0 1 1 0 0,-3 9-1 0 0,0-5-10 0 0,0-1 0 0 0,-1 0 0 0 0,0-1 0 0 0,0 1 1 0 0,-1-1-1 0 0,0 0 0 0 0,0 0 0 0 0,-1-1 1 0 0,0 0-1 0 0,-11 10 0 0 0,-13 5-164 0 0,-1 0 0 0 0,-39 19 0 0 0,-16 10-1450 0 0,68-38 899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4.231"/>
    </inkml:context>
    <inkml:brush xml:id="br0">
      <inkml:brushProperty name="width" value="0.05" units="cm"/>
      <inkml:brushProperty name="height" value="0.05" units="cm"/>
      <inkml:brushProperty name="color" value="#E71224"/>
    </inkml:brush>
  </inkml:definitions>
  <inkml:trace contextRef="#ctx0" brushRef="#br0">289 199 5789 0 0,'-2'-3'37'0'0,"0"-1"-1"0"0,0 1 1 0 0,0-1 0 0 0,1 0 0 0 0,0 0 0 0 0,-1-4 0 0 0,-8-18 286 0 0,1 2-46 0 0,8 19-227 0 0,-1 1 0 0 0,0-1 0 0 0,0 1-1 0 0,0-1 1 0 0,-5-6 0 0 0,0 1 33 0 0,-1 0 0 0 0,0 1 1 0 0,0 0-1 0 0,-1 0 0 0 0,0 1 0 0 0,-12-9 1 0 0,18 16-63 0 0,1-1 0 0 0,-1 1 1 0 0,1-1-1 0 0,-1 1 1 0 0,1 0-1 0 0,-1 0 1 0 0,0 0-1 0 0,0 1 1 0 0,1-1-1 0 0,-1 1 0 0 0,0-1 1 0 0,0 1-1 0 0,0 0 1 0 0,0 0-1 0 0,1 0 1 0 0,-1 0-1 0 0,0 1 0 0 0,0-1 1 0 0,0 1-1 0 0,1 0 1 0 0,-1-1-1 0 0,0 1 1 0 0,1 1-1 0 0,-1-1 1 0 0,0 0-1 0 0,1 1 0 0 0,0-1 1 0 0,-1 1-1 0 0,1 0 1 0 0,0-1-1 0 0,0 1 1 0 0,-3 4-1 0 0,-4 4 75 0 0,0 0 0 0 0,1 1 1 0 0,0 0-1 0 0,1 0 0 0 0,0 1 0 0 0,1 0 0 0 0,-8 22 1 0 0,11-25-87 0 0,0 0 0 0 0,0 0 1 0 0,2 0-1 0 0,-1 0 1 0 0,1 0-1 0 0,0 1 1 0 0,1-1-1 0 0,0 0 1 0 0,0 0-1 0 0,1 1 1 0 0,0-1-1 0 0,3 11 1 0 0,-3-17-10 0 0,0 0 0 0 0,0 0 0 0 0,1 0 0 0 0,-1 0 0 0 0,1 0 0 0 0,-1-1 0 0 0,1 1 1 0 0,0-1-1 0 0,0 1 0 0 0,0-1 0 0 0,0 0 0 0 0,0 0 0 0 0,0 0 0 0 0,1 0 0 0 0,-1 0 1 0 0,6 3-1 0 0,-4-3 1 0 0,1-1 0 0 0,-1 1 0 0 0,1-1 0 0 0,-1 1 0 0 0,1-1 0 0 0,0-1 0 0 0,-1 1 0 0 0,1-1 0 0 0,0 0 0 0 0,5 0 0 0 0,1-1-19 0 0,1-1 0 0 0,-1 0 0 0 0,0-1 1 0 0,0 0-1 0 0,0 0 0 0 0,0-1 0 0 0,0-1 0 0 0,11-6 0 0 0,-14 6-9 0 0,0-1 0 0 0,0 1 0 0 0,0-2 0 0 0,-1 1 0 0 0,0-1-1 0 0,0 0 1 0 0,-1 0 0 0 0,0-1 0 0 0,-1 1 0 0 0,1-1 0 0 0,4-11-1 0 0,-7 14 24 0 0,-1 0-1 0 0,0-1 0 0 0,0 1 0 0 0,0-1 1 0 0,-1 1-1 0 0,0-1 0 0 0,0 1 0 0 0,0-1 1 0 0,-1 0-1 0 0,0 0 0 0 0,0 1 0 0 0,0-1 1 0 0,-1 0-1 0 0,1 0 0 0 0,-2 1 0 0 0,1-1 1 0 0,0 1-1 0 0,-1-1 0 0 0,0 1 1 0 0,-4-7-1 0 0,6 12 3 0 0,0-1 1 0 0,0 1-1 0 0,-1-1 1 0 0,1 1-1 0 0,0-1 1 0 0,0 1-1 0 0,-1-1 1 0 0,1 1-1 0 0,-1-1 1 0 0,1 1-1 0 0,0-1 1 0 0,-1 1 0 0 0,1-1-1 0 0,-1 1 1 0 0,1 0-1 0 0,-1-1 1 0 0,0 1-1 0 0,1 0 1 0 0,-1 0-1 0 0,1-1 1 0 0,-1 1-1 0 0,1 0 1 0 0,-1 0-1 0 0,0 0 1 0 0,1 0-1 0 0,-1 0 1 0 0,1-1-1 0 0,-1 1 1 0 0,0 0-1 0 0,1 1 1 0 0,-1-1-1 0 0,0 0 1 0 0,-1 1 1 0 0,1-1-1 0 0,-1 1 1 0 0,0 0 0 0 0,1 0 0 0 0,-1 0-1 0 0,1 0 1 0 0,0 0 0 0 0,-1 1 0 0 0,1-1-1 0 0,0 0 1 0 0,-2 2 0 0 0,-2 4 13 0 0,0 0 0 0 0,1 1 1 0 0,0-1-1 0 0,-4 8 0 0 0,7-11 0 0 0,-1 0-1 0 0,1 0 0 0 0,0 0 1 0 0,0 0-1 0 0,0 0 0 0 0,0 0 1 0 0,1 1-1 0 0,-1-1 0 0 0,1 0 1 0 0,1 0-1 0 0,-1 0 0 0 0,0 0 1 0 0,1 1-1 0 0,0-1 0 0 0,0 0 1 0 0,0 0-1 0 0,0 0 0 0 0,1 0 1 0 0,-1-1-1 0 0,1 1 0 0 0,0 0 1 0 0,4 4-1 0 0,-3-4-8 0 0,0-1 0 0 0,1 0 0 0 0,-1 1 0 0 0,1-1 0 0 0,0 0 0 0 0,0-1 0 0 0,0 1 0 0 0,0-1 0 0 0,1 1 0 0 0,-1-1 0 0 0,1-1 0 0 0,-1 1 0 0 0,1-1 0 0 0,0 1 0 0 0,-1-1 0 0 0,1-1 0 0 0,0 1 0 0 0,0-1 0 0 0,6 0 0 0 0,2 0-4 0 0,0-1 0 0 0,0-1 0 0 0,0 0 0 0 0,0-1 0 0 0,0 0 0 0 0,-1-1-1 0 0,23-10 1 0 0,-29 11 0 0 0,-1 0 0 0 0,0 0-1 0 0,0 0 1 0 0,-1 0 0 0 0,1-1-1 0 0,0 0 1 0 0,-1 0 0 0 0,7-9-1 0 0,-9 10-1 0 0,0 0 0 0 0,0 0 0 0 0,-1 0-1 0 0,1 0 1 0 0,-1 0 0 0 0,0 0 0 0 0,0-1-1 0 0,0 1 1 0 0,0 0 0 0 0,0-1 0 0 0,-1 1-1 0 0,0-1 1 0 0,0 1 0 0 0,0-1 0 0 0,0 1-1 0 0,-1-5 1 0 0,0 2-4 0 0,0 1-1 0 0,-1-1 1 0 0,0 1-1 0 0,0-1 1 0 0,-1 1 0 0 0,1 0-1 0 0,-6-8 1 0 0,7 11 5 0 0,0 0 0 0 0,-1 0 0 0 0,1 1 0 0 0,0-1 0 0 0,-1 0 0 0 0,1 1 1 0 0,-1-1-1 0 0,0 1 0 0 0,1-1 0 0 0,-1 1 0 0 0,0 0 0 0 0,0 0 0 0 0,0 0 0 0 0,0 0 0 0 0,0 0 1 0 0,0 0-1 0 0,0 0 0 0 0,0 1 0 0 0,-1-1 0 0 0,1 1 0 0 0,0-1 0 0 0,-3 1 0 0 0,3 1 2 0 0,0-1-1 0 0,0 1 1 0 0,0 0 0 0 0,0 0-1 0 0,0 0 1 0 0,0 1-1 0 0,0-1 1 0 0,0 0-1 0 0,1 1 1 0 0,-1-1-1 0 0,0 1 1 0 0,1 0-1 0 0,-1-1 1 0 0,1 1-1 0 0,0 0 1 0 0,0 0-1 0 0,-1 0 1 0 0,1 0-1 0 0,0 0 1 0 0,1 0-1 0 0,-1 0 1 0 0,-1 3-1 0 0,1-1 8 0 0,-1 0-1 0 0,1 0 1 0 0,0 1 0 0 0,0-1-1 0 0,1 0 1 0 0,-1 1-1 0 0,1-1 1 0 0,0 1 0 0 0,0-1-1 0 0,1 7 1 0 0,0-9-1 0 0,0 0-1 0 0,0 0 1 0 0,0 0 0 0 0,0 0 0 0 0,1-1-1 0 0,-1 1 1 0 0,1 0 0 0 0,-1-1 0 0 0,1 1 0 0 0,-1-1-1 0 0,1 0 1 0 0,0 1 0 0 0,0-1 0 0 0,0 0-1 0 0,0 0 1 0 0,0 0 0 0 0,0 0 0 0 0,0-1-1 0 0,0 1 1 0 0,0 0 0 0 0,0-1 0 0 0,0 1-1 0 0,1-1 1 0 0,-1 0 0 0 0,0 0 0 0 0,4 0 0 0 0,5 0 13 0 0,1 0 0 0 0,-1-1 0 0 0,20-4 1 0 0,-25 4-20 0 0,0 0 1 0 0,0-1-1 0 0,-1 0 1 0 0,1 0 0 0 0,-1 0-1 0 0,0-1 1 0 0,1 0 0 0 0,-1 0-1 0 0,-1 0 1 0 0,7-5 0 0 0,-9 6-5 0 0,0 0 0 0 0,-1 1 0 0 0,1-1 0 0 0,-1 0 0 0 0,0 0 1 0 0,1 0-1 0 0,-1 0 0 0 0,0 0 0 0 0,0 0 0 0 0,0-1 0 0 0,-1 1 1 0 0,1 0-1 0 0,0 0 0 0 0,-1-1 0 0 0,0 1 0 0 0,1 0 0 0 0,-1-1 1 0 0,0 1-1 0 0,0-1 0 0 0,0 1 0 0 0,-1 0 0 0 0,1-1 1 0 0,0 1-1 0 0,-1 0 0 0 0,0-1 0 0 0,1 1 0 0 0,-1 0 0 0 0,-1-2 1 0 0,0-1 2 0 0,0 0 1 0 0,-1 0-1 0 0,1 1 1 0 0,-1-1-1 0 0,0 1 1 0 0,0 0-1 0 0,0 0 1 0 0,-5-4 0 0 0,7 9 51 0 0,0 0 1 0 0,1 1-1 0 0,-1-1 1 0 0,1 0-1 0 0,-1 1 1 0 0,1-1-1 0 0,-1 1 1 0 0,1-1-1 0 0,0 1 1 0 0,0-1-1 0 0,0 3 1 0 0,1 29 236 0 0,2 0 1 0 0,2 0 0 0 0,1 0 0 0 0,1 0 0 0 0,2-1 0 0 0,1 0 0 0 0,17 35-1 0 0,-19-47-251 0 0,-1-6-9 0 0,-1 0-1 0 0,-1 1 0 0 0,0 0 1 0 0,-1 0-1 0 0,0 0 1 0 0,-2 0-1 0 0,1 1 0 0 0,-1 17 1 0 0,-2-31-17 0 0,0 1 1 0 0,-1-1-1 0 0,1 0 0 0 0,-1 1 1 0 0,1-1-1 0 0,-1 0 1 0 0,0 1-1 0 0,0-1 0 0 0,0 0 1 0 0,0 0-1 0 0,0 0 1 0 0,0 0-1 0 0,-1 0 0 0 0,1 0 1 0 0,-1 0-1 0 0,1 0 1 0 0,-1-1-1 0 0,-3 4 0 0 0,2-3 1 0 0,-1 0 0 0 0,1 0-1 0 0,-1 0 1 0 0,0-1 0 0 0,0 1-1 0 0,1-1 1 0 0,-1 0 0 0 0,0 0-1 0 0,0-1 1 0 0,-5 2 0 0 0,-2-2-12 0 0,0 0-1 0 0,0 0 1 0 0,1-1 0 0 0,-1 0 0 0 0,0-1 0 0 0,1-1 0 0 0,-16-4 0 0 0,16 3-97 0 0,1-1 0 0 0,-1 0-1 0 0,1-1 1 0 0,0 0 0 0 0,0 0 0 0 0,0-1 0 0 0,1 0 0 0 0,0 0-1 0 0,0-1 1 0 0,1 0 0 0 0,0 0 0 0 0,-11-19 0 0 0,14 20-144 0 0,0 0 0 0 0,0 0 1 0 0,0-1-1 0 0,1 1 0 0 0,0-1 0 0 0,1 0 1 0 0,0 0-1 0 0,0 0 0 0 0,1 0 1 0 0,0 0-1 0 0,0-1 0 0 0,1 1 1 0 0,0 0-1 0 0,0 0 0 0 0,1-1 0 0 0,0 1 1 0 0,3-11-1 0 0,4-4-750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458"/>
    </inkml:context>
    <inkml:brush xml:id="br0">
      <inkml:brushProperty name="width" value="0.05" units="cm"/>
      <inkml:brushProperty name="height" value="0.05" units="cm"/>
      <inkml:brushProperty name="color" value="#E71224"/>
    </inkml:brush>
  </inkml:definitions>
  <inkml:trace contextRef="#ctx0" brushRef="#br0">22 412 6657 0 0,'-2'-2'203'0'0,"0"-1"0"0"0,0 1 0 0 0,0-1 0 0 0,0 0 0 0 0,0 0-1 0 0,1 0 1 0 0,-1 0 0 0 0,1 0 0 0 0,0 0 0 0 0,0 0 0 0 0,0 0 0 0 0,0 0 0 0 0,1-1 0 0 0,-1 1 0 0 0,1 0 0 0 0,0 0 0 0 0,0-5 0 0 0,1 10-181 0 0,0 1-1 0 0,0-1 1 0 0,0 0-1 0 0,0 1 1 0 0,0-1-1 0 0,1 0 1 0 0,-1 0 0 0 0,3 2-1 0 0,4 10 36 0 0,-1-1-17 0 0,-2 1 0 0 0,0 0 0 0 0,0 0 0 0 0,4 24 0 0 0,-8-32-37 0 0,-1 1 0 0 0,1 0 0 0 0,-1-1 0 0 0,0 1-1 0 0,0 0 1 0 0,-1 0 0 0 0,0-1 0 0 0,0 1 0 0 0,-1-1 0 0 0,0 1 0 0 0,0-1 0 0 0,-5 11 0 0 0,7-17-1 0 0,0 0 1 0 0,0 0-1 0 0,0 0 0 0 0,0 0 1 0 0,0 0-1 0 0,0 0 0 0 0,0 0 0 0 0,0 0 1 0 0,0 0-1 0 0,0 0 0 0 0,-1 0 1 0 0,1 0-1 0 0,0 0 0 0 0,0 0 1 0 0,0 0-1 0 0,0 0 0 0 0,0 0 1 0 0,0 0-1 0 0,0 0 0 0 0,0 0 0 0 0,0 0 1 0 0,0 0-1 0 0,0 0 0 0 0,0 0 1 0 0,0 0-1 0 0,0 0 0 0 0,0 0 1 0 0,0 0-1 0 0,3-12 10 0 0,6-14-36 0 0,11-11 24 0 0,1 2 0 0 0,2 0 0 0 0,2 2-1 0 0,46-50 1 0 0,-71 82-2 0 0,0 1 1 0 0,1 0-1 0 0,-1-1 0 0 0,0 1 1 0 0,0 0-1 0 0,1-1 0 0 0,-1 1 1 0 0,0 0-1 0 0,1-1 0 0 0,-1 1 0 0 0,1 0 1 0 0,-1 0-1 0 0,0-1 0 0 0,1 1 1 0 0,-1 0-1 0 0,0 0 0 0 0,1 0 1 0 0,-1-1-1 0 0,1 1 0 0 0,-1 0 1 0 0,1 0-1 0 0,-1 0 0 0 0,1 0 1 0 0,-1 0-1 0 0,0 0 0 0 0,1 0 1 0 0,-1 0-1 0 0,1 0 0 0 0,0 0 1 0 0,0 13-18 0 0,-12 25 35 0 0,9-35-10 0 0,-5 18 5 0 0,0 0 0 0 0,1 1 1 0 0,2-1-1 0 0,0 1 0 0 0,-1 26 1 0 0,5-48-12 0 0,0 0 1 0 0,0 0 0 0 0,0 0 0 0 0,0 0-1 0 0,0 0 1 0 0,0 0 0 0 0,0 0 0 0 0,0 0-1 0 0,0 0 1 0 0,0 0 0 0 0,0 1 0 0 0,0-1-1 0 0,0 0 1 0 0,0 0 0 0 0,0 0 0 0 0,0 0-1 0 0,0 0 1 0 0,0 0 0 0 0,0 0 0 0 0,0 0-1 0 0,0 0 1 0 0,0 0 0 0 0,0 0 0 0 0,0 0-1 0 0,0 0 1 0 0,0 0 0 0 0,1 1 0 0 0,-1-1-1 0 0,0 0 1 0 0,0 0 0 0 0,0 0 0 0 0,0 0-1 0 0,0 0 1 0 0,0 0 0 0 0,0 0 0 0 0,0 0-1 0 0,0 0 1 0 0,0 0 0 0 0,0 0 0 0 0,0 0-1 0 0,1 0 1 0 0,-1 0 0 0 0,0 0 0 0 0,0 0-1 0 0,0 0 1 0 0,0 0 0 0 0,0 0 0 0 0,0 0-1 0 0,0 0 1 0 0,0 0 0 0 0,0 0 0 0 0,0 0-1 0 0,0 0 1 0 0,0 0 0 0 0,1 0 0 0 0,-1-1-1 0 0,0 1 1 0 0,0 0 0 0 0,0 0 0 0 0,0 0-1 0 0,8-6 15 0 0,14-19-31 0 0,-6 8 12 0 0,6-7-5 0 0,-12 12 14 0 0,1 0 1 0 0,19-15-1 0 0,-28 25-6 0 0,1 0 0 0 0,0 0 0 0 0,1 0 0 0 0,-1 0-1 0 0,0 0 1 0 0,0 1 0 0 0,1 0 0 0 0,-1-1 0 0 0,1 1-1 0 0,-1 0 1 0 0,1 1 0 0 0,-1-1 0 0 0,1 1 0 0 0,0-1 0 0 0,7 1-1 0 0,-9 1 3 0 0,0 0-1 0 0,0-1 0 0 0,1 1 1 0 0,-1 0-1 0 0,0 0 0 0 0,0 0 0 0 0,0 1 1 0 0,0-1-1 0 0,-1 0 0 0 0,1 1 1 0 0,0-1-1 0 0,0 1 0 0 0,-1 0 1 0 0,1-1-1 0 0,-1 1 0 0 0,0 0 0 0 0,1 0 1 0 0,-1 0-1 0 0,0 0 0 0 0,0 0 1 0 0,0 0-1 0 0,0 0 0 0 0,0 5 1 0 0,3 4 8 0 0,-1 1 0 0 0,-1 0 1 0 0,2 13-1 0 0,-4-21-6 0 0,14 100 66 0 0,-14-103-69 0 0,0 0 1 0 0,1 0-1 0 0,-1 1 0 0 0,0-1 1 0 0,1 0-1 0 0,-1 0 0 0 0,1 0 1 0 0,-1 0-1 0 0,1 0 1 0 0,-1 0-1 0 0,1 0 0 0 0,0 0 1 0 0,-1 0-1 0 0,1 0 0 0 0,0-1 1 0 0,0 1-1 0 0,0 0 0 0 0,-1 0 1 0 0,1-1-1 0 0,0 1 0 0 0,0 0 1 0 0,0-1-1 0 0,0 1 0 0 0,0-1 1 0 0,1 1-1 0 0,0-1 1 0 0,1 1-3 0 0,0-1 1 0 0,-1 0 0 0 0,1 0 0 0 0,-1 0 0 0 0,1-1 0 0 0,-1 1 0 0 0,1-1-1 0 0,0 1 1 0 0,-1-1 0 0 0,0 0 0 0 0,4-2 0 0 0,4-2-3 0 0,0 0 1 0 0,0-1 0 0 0,-1 0-1 0 0,13-11 1 0 0,-16 11 0 0 0,0 0 0 0 0,-1 0 0 0 0,1 0 0 0 0,-1-1 1 0 0,0 1-1 0 0,-1-1 0 0 0,0 0 0 0 0,0-1 1 0 0,0 1-1 0 0,-1-1 0 0 0,0 0 0 0 0,-1 0 0 0 0,0 0 1 0 0,0 0-1 0 0,0 0 0 0 0,-1 0 0 0 0,0-1 0 0 0,-1 1 1 0 0,0 0-1 0 0,0 0 0 0 0,-1-1 0 0 0,0 1 0 0 0,0 0 1 0 0,-1 0-1 0 0,-4-11 0 0 0,6 17 3 0 0,-1 0 0 0 0,0 0 1 0 0,1 0-1 0 0,-1 0 0 0 0,0 0 0 0 0,0 0 1 0 0,-1 0-1 0 0,1 0 0 0 0,0 1 0 0 0,-1-1 1 0 0,1 0-1 0 0,-1 1 0 0 0,1-1 0 0 0,-1 1 1 0 0,0-1-1 0 0,0 1 0 0 0,1 0 0 0 0,-3-1 1 0 0,2 1-1 0 0,0 1-1 0 0,0-1 1 0 0,0 1 0 0 0,0 0 0 0 0,0 0 0 0 0,0 0 0 0 0,0 0 0 0 0,0 0 0 0 0,0 0 0 0 0,0 0 0 0 0,1 1-1 0 0,-1-1 1 0 0,0 0 0 0 0,0 1 0 0 0,0 0 0 0 0,-2 1 0 0 0,-3 2 1 0 0,0 0-1 0 0,1 0 1 0 0,0 1-1 0 0,0 0 1 0 0,0 0-1 0 0,1 0 1 0 0,0 1-1 0 0,0-1 1 0 0,-5 8-1 0 0,7-8 5 0 0,0-1 1 0 0,0 1-1 0 0,1 0 1 0 0,-1 1-1 0 0,1-1 1 0 0,0 0-1 0 0,0 1 0 0 0,1-1 1 0 0,0 1-1 0 0,0-1 1 0 0,0 1-1 0 0,1 0 0 0 0,-1-1 1 0 0,1 1-1 0 0,1 0 1 0 0,-1-1-1 0 0,1 1 1 0 0,0 0-1 0 0,2 5 0 0 0,-2-6 0 0 0,1-1 0 0 0,0 0 0 0 0,0 0 0 0 0,0 0 0 0 0,1 0 0 0 0,-1-1 0 0 0,1 1 0 0 0,0-1 0 0 0,0 0 0 0 0,0 1 0 0 0,0-1-1 0 0,1 0 1 0 0,-1-1 0 0 0,1 1 0 0 0,0-1 0 0 0,0 1 0 0 0,0-1 0 0 0,0 0 0 0 0,0-1 0 0 0,0 1 0 0 0,0-1 0 0 0,1 0 0 0 0,-1 0-1 0 0,9 1 1 0 0,-2-1-169 0 0,1 0 0 0 0,0-1 0 0 0,0 0-1 0 0,-1-1 1 0 0,1 0 0 0 0,0-1 0 0 0,-1 0 0 0 0,1-1-1 0 0,-1-1 1 0 0,0 1 0 0 0,0-2 0 0 0,0 1-1 0 0,-1-2 1 0 0,1 1 0 0 0,-1-1 0 0 0,0-1 0 0 0,-1 0-1 0 0,10-9 1 0 0,-16 12 166 0 0,1 0 0 0 0,-1-1 0 0 0,-1 1 0 0 0,1-1-1 0 0,0 1 1 0 0,-1-1 0 0 0,0 0 0 0 0,0 0 0 0 0,-1 0 0 0 0,1 0 0 0 0,-1-1 0 0 0,0 1 0 0 0,-1 0-1 0 0,1-1 1 0 0,-1 1 0 0 0,0 0 0 0 0,-1-6 0 0 0,0-6 237 0 0,-2-1-1 0 0,0 1 1 0 0,-10-31-1 0 0,21 156 1348 0 0,5 16-1066 0 0,-13-121-518 0 0,1-1 0 0 0,-1 1-1 0 0,1 0 1 0 0,-1 0 0 0 0,1 0-1 0 0,0-1 1 0 0,0 1 0 0 0,0-1-1 0 0,1 1 1 0 0,-1 0 0 0 0,1-1-1 0 0,-1 0 1 0 0,1 1 0 0 0,0-1-1 0 0,0 0 1 0 0,0 0 0 0 0,0 0-1 0 0,0 0 1 0 0,0-1 0 0 0,1 1-1 0 0,-1 0 1 0 0,0-1 0 0 0,1 0-1 0 0,0 1 1 0 0,-1-1 0 0 0,6 1-1 0 0,-2-1-12 0 0,0 0 0 0 0,0 0 0 0 0,0-1 0 0 0,0 0 0 0 0,0 0 0 0 0,0-1 0 0 0,0 1 1 0 0,0-1-1 0 0,0-1 0 0 0,0 1 0 0 0,10-5 0 0 0,-5 2-88 0 0,0-1 1 0 0,0 0-1 0 0,-1-1 1 0 0,0 0-1 0 0,13-11 1 0 0,-27 20-73 0 0,-27 22 79 0 0,64-60 209 0 0,-15 16-113 0 0,25-33-1 0 0,-28 31 2 0 0,-1-1-1 0 0,-1 0 1 0 0,-1-1 0 0 0,0-1 0 0 0,-2 0 0 0 0,-1 0 0 0 0,6-28 0 0 0,-11 32 17 0 0,-1-1-1 0 0,0 1 1 0 0,-1-40-1 0 0,-2 52 16 0 0,-1 0 0 0 0,0 0-1 0 0,0 0 1 0 0,0 0-1 0 0,-1 1 1 0 0,0-1 0 0 0,-1 0-1 0 0,1 1 1 0 0,-2 0 0 0 0,1-1-1 0 0,-1 1 1 0 0,0 0 0 0 0,-6-7-1 0 0,8 12-11 0 0,1 0 1 0 0,-1 1-1 0 0,0-1 0 0 0,0 1 0 0 0,0-1 0 0 0,0 1 0 0 0,0 0 0 0 0,0 0 0 0 0,0 0 0 0 0,-3-1 0 0 0,-7-3 475 0 0,-1 45-421 0 0,-42 128-18 0 0,51-154-52 0 0,0 0 1 0 0,-2 21-1 0 0,9-4 9 0 0,0-12-9 0 0,4 33-255 0 0,2-1-1 0 0,3 0 1 0 0,2-1-1 0 0,33 82 1 0 0,-20-83-1361 0 0,-16-28 608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5.816"/>
    </inkml:context>
    <inkml:brush xml:id="br0">
      <inkml:brushProperty name="width" value="0.05" units="cm"/>
      <inkml:brushProperty name="height" value="0.05" units="cm"/>
      <inkml:brushProperty name="color" value="#E71224"/>
    </inkml:brush>
  </inkml:definitions>
  <inkml:trace contextRef="#ctx0" brushRef="#br0">1 163 8793 0 0,'0'0'-168'0'0,"11"-78"-344"0"0,164-7-524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084"/>
    </inkml:context>
    <inkml:brush xml:id="br0">
      <inkml:brushProperty name="width" value="0.05" units="cm"/>
      <inkml:brushProperty name="height" value="0.05" units="cm"/>
      <inkml:brushProperty name="color" value="#E71224"/>
    </inkml:brush>
  </inkml:definitions>
  <inkml:trace contextRef="#ctx0" brushRef="#br0">6 371 8201 0 0,'-1'-2'39'0'0,"0"0"1"0"0,0-1 0 0 0,1 1 0 0 0,-1 0-1 0 0,1-1 1 0 0,-1 1 0 0 0,1-1 0 0 0,0 1-1 0 0,0-1 1 0 0,0 1 0 0 0,0 0 0 0 0,1-1-1 0 0,-1 1 1 0 0,0-1 0 0 0,1 1 0 0 0,1-4-1 0 0,-1 2 99 0 0,0 0 0 0 0,0 0-1 0 0,0 0 1 0 0,-1 0 0 0 0,1 0 0 0 0,-2-8-1 0 0,1 8-8 0 0,-1 1-1 0 0,1 0 1 0 0,0-1-1 0 0,0 1 1 0 0,0 0-1 0 0,1-1 1 0 0,-1 1-1 0 0,1 0 1 0 0,0 0-1 0 0,0-1 1 0 0,0 1-1 0 0,0 0 1 0 0,0 0-1 0 0,1 0 1 0 0,-1 0-1 0 0,1 0 1 0 0,0 0-1 0 0,0 1 1 0 0,0-1-1 0 0,0 0 1 0 0,0 1-1 0 0,1 0 1 0 0,-1-1-1 0 0,1 1 1 0 0,5-3-1 0 0,-5 4-82 0 0,0-1-1 0 0,0 1 0 0 0,1 0 0 0 0,-1 0 0 0 0,0 0 1 0 0,1 1-1 0 0,-1-1 0 0 0,1 1 0 0 0,-1 0 1 0 0,1 0-1 0 0,-1 0 0 0 0,1 0 0 0 0,-1 0 1 0 0,1 1-1 0 0,-1 0 0 0 0,0 0 0 0 0,1 0 0 0 0,-1 0 1 0 0,0 0-1 0 0,1 1 0 0 0,-1-1 0 0 0,0 1 1 0 0,0 0-1 0 0,0 0 0 0 0,3 3 0 0 0,-1 0-29 0 0,0 0-1 0 0,0 0 0 0 0,-1 1 1 0 0,1 0-1 0 0,-1 0 1 0 0,-1 0-1 0 0,1 0 0 0 0,-1 0 1 0 0,0 1-1 0 0,0-1 1 0 0,-1 1-1 0 0,0 0 0 0 0,0 0 1 0 0,-1 0-1 0 0,0 0 1 0 0,0 0-1 0 0,-1 0 0 0 0,1 0 1 0 0,-2 10-1 0 0,0-3 8 0 0,0 0 0 0 0,-1 0 0 0 0,0-1 0 0 0,-2 1 0 0 0,1-1 0 0 0,-1 1 0 0 0,-1-1-1 0 0,-13 24 1 0 0,13-28-12 0 0,0-1 0 0 0,-1 0-1 0 0,-1 0 1 0 0,1-1 0 0 0,-15 14-1 0 0,18-18-3 0 0,-1-1 0 0 0,1 1 0 0 0,0-1 0 0 0,-1 0-1 0 0,0 0 1 0 0,1 0 0 0 0,-1-1 0 0 0,0 1-1 0 0,0-1 1 0 0,0 0 0 0 0,0 0 0 0 0,0 0 0 0 0,0 0-1 0 0,0-1 1 0 0,0 0 0 0 0,-7 0 0 0 0,10 0-8 0 0,1 0 0 0 0,0 0 0 0 0,-1 0 0 0 0,1 0 1 0 0,-1 0-1 0 0,1 0 0 0 0,0-1 0 0 0,-1 1 0 0 0,1 0 0 0 0,0 0 1 0 0,-1 0-1 0 0,1 0 0 0 0,0-1 0 0 0,-1 1 0 0 0,1 0 0 0 0,0 0 1 0 0,0-1-1 0 0,-1 1 0 0 0,1 0 0 0 0,0-1 0 0 0,0 1 0 0 0,0 0 0 0 0,-1-1 1 0 0,1 1-1 0 0,0 0 0 0 0,0-1 0 0 0,0 1 0 0 0,0 0 0 0 0,0-1 1 0 0,0 1-1 0 0,-1-1 0 0 0,4-16-8 0 0,12-15-11 0 0,-15 32 20 0 0,15-28-7 0 0,139-227-49 0 0,-134 228 49 0 0,0 1-1 0 0,2 1 1 0 0,1 0 0 0 0,0 2 0 0 0,2 1 0 0 0,52-37-1 0 0,-66 53 7 0 0,1 0 1 0 0,-1 0-1 0 0,1 1 0 0 0,-1 0 0 0 0,1 1 0 0 0,1 1 0 0 0,21-4 0 0 0,-30 6-1 0 0,1 1 1 0 0,-1 0-1 0 0,1 0 0 0 0,-1 0 0 0 0,1 1 0 0 0,-1-1 0 0 0,1 1 0 0 0,-1 0 0 0 0,1 1 0 0 0,-1-1 1 0 0,4 2-1 0 0,-5-1 1 0 0,0 0 0 0 0,0 0 0 0 0,-1 0 0 0 0,1 0 0 0 0,-1 0 0 0 0,1 0 0 0 0,-1 1 0 0 0,0-1 0 0 0,0 1 0 0 0,0-1 0 0 0,0 1 0 0 0,0 0 0 0 0,-1 0 0 0 0,1 0 0 0 0,-1 0 0 0 0,2 6 0 0 0,-1 1 5 0 0,1 0-1 0 0,-2 1 1 0 0,0 0-1 0 0,0-1 1 0 0,-1 1-1 0 0,0 0 1 0 0,-1-1-1 0 0,0 1 1 0 0,-1-1-1 0 0,0 1 0 0 0,-7 18 1 0 0,0-2 15 0 0,-2-1-1 0 0,0-1 1 0 0,-21 33-1 0 0,27-49-18 0 0,-1 0 0 0 0,0 0 0 0 0,0 0 0 0 0,-1-1 0 0 0,0 0 0 0 0,0 0 0 0 0,-13 10 0 0 0,20-18 0 0 0,-1 0 0 0 0,1 0 0 0 0,0 1 0 0 0,0-1 0 0 0,0 0 0 0 0,-1 0 0 0 0,1 0 0 0 0,0 1 0 0 0,0-1 0 0 0,-1 0 0 0 0,1 0 0 0 0,0 0 0 0 0,-1 0 0 0 0,1 0 0 0 0,0 1 0 0 0,0-1 0 0 0,-1 0 0 0 0,1 0 0 0 0,0 0 0 0 0,-1 0 1 0 0,1 0-1 0 0,0 0 0 0 0,-1 0 0 0 0,1 0 0 0 0,0 0 0 0 0,-1 0 0 0 0,1 0 0 0 0,0 0 0 0 0,0-1 0 0 0,-1 1 0 0 0,1 0 0 0 0,-1 0 0 0 0,4-10 2 0 0,12-14-9 0 0,47-42-26 0 0,151-150 76 0 0,-177 187-50 0 0,-33 27 4 0 0,-1 0-1 0 0,1 0 1 0 0,0 0-1 0 0,1 0 0 0 0,-1 1 1 0 0,0-1-1 0 0,0 1 1 0 0,1 0-1 0 0,-1 0 1 0 0,6-1-1 0 0,-9 2 7 0 0,1 1 0 0 0,0-1 0 0 0,0 0 0 0 0,-1 0 1 0 0,1 1-1 0 0,0-1 0 0 0,-1 1 0 0 0,1-1 0 0 0,0 0 0 0 0,-1 1 0 0 0,1-1 0 0 0,0 1 0 0 0,-1-1 0 0 0,1 1 0 0 0,-1 0 0 0 0,1-1 0 0 0,-1 1 0 0 0,1 0 0 0 0,-1-1 0 0 0,0 1 0 0 0,1 0 0 0 0,-1-1 0 0 0,0 1 0 0 0,1 0 0 0 0,-1 0 0 0 0,0-1 0 0 0,0 1 0 0 0,0 0 0 0 0,0 0 0 0 0,0-1 0 0 0,0 1 0 0 0,0 0 0 0 0,0 0 0 0 0,0 0 0 0 0,0-1 0 0 0,-1 3 1 0 0,-4 34 120 0 0,4-31-101 0 0,-10 45 98 0 0,-11 76-18 0 0,21-113-100 0 0,0 1 0 0 0,1 0 0 0 0,0 0 0 0 0,1 0 0 0 0,1-1 0 0 0,4 22 0 0 0,-5-33-36 0 0,0 1-1 0 0,1 0 1 0 0,-1-1-1 0 0,1 1 1 0 0,-1-1-1 0 0,1 1 1 0 0,0-1-1 0 0,4 4 1 0 0,-5-6-18 0 0,0 0 0 0 0,0 0 0 0 0,0 0 0 0 0,-1 0 1 0 0,2-1-1 0 0,-1 1 0 0 0,0 0 0 0 0,0-1 0 0 0,0 1 0 0 0,0-1 0 0 0,0 1 1 0 0,0-1-1 0 0,1 1 0 0 0,-1-1 0 0 0,0 0 0 0 0,0 0 0 0 0,0 1 0 0 0,1-1 1 0 0,-1 0-1 0 0,0 0 0 0 0,1 0 0 0 0,-1-1 0 0 0,0 1 0 0 0,0 0 0 0 0,0 0 0 0 0,1-1 1 0 0,-1 1-1 0 0,1-1 0 0 0,11-4-486 0 0,-1-1-1 0 0,0-1 1 0 0,-1 0 0 0 0,1 0 0 0 0,-1-1-1 0 0,-1-1 1 0 0,0 0 0 0 0,0 0 0 0 0,0-1-1 0 0,-1 0 1 0 0,8-12 0 0 0,-7 6 494 0 0,0 0 0 0 0,-1 0 0 0 0,0-1 1 0 0,-2 0-1 0 0,0-1 0 0 0,0 0 0 0 0,4-26 1 0 0,-7 27 323 0 0,-1-1 0 0 0,2-28 1 0 0,-5 41-127 0 0,0-1 0 0 0,0 1 0 0 0,-1 0 0 0 0,0-1-1 0 0,0 1 1 0 0,0 0 0 0 0,0-1 0 0 0,-1 1 0 0 0,0 0 0 0 0,0 0 0 0 0,0 0 0 0 0,-1 0 0 0 0,-3-5 0 0 0,6 9-82 0 0,-1 0-1 0 0,0 0 1 0 0,0 0-1 0 0,0 0 1 0 0,0 0-1 0 0,0 0 1 0 0,0 0-1 0 0,0 0 1 0 0,0 0-1 0 0,-1 0 1 0 0,1 0-1 0 0,0 1 1 0 0,0-1-1 0 0,-1 1 1 0 0,1-1-1 0 0,0 1 1 0 0,-1-1-1 0 0,1 1 1 0 0,0-1-1 0 0,-1 1 1 0 0,1 0-1 0 0,-1 0 1 0 0,1 0-1 0 0,-2 0 1 0 0,1 1 9 0 0,-1-1 0 0 0,1 1 0 0 0,0 0 0 0 0,0 0 0 0 0,0 0 0 0 0,0 0 0 0 0,0 0 0 0 0,0 1 0 0 0,0-1 0 0 0,1 0 0 0 0,-1 1 0 0 0,0 0 0 0 0,-2 2 0 0 0,0 1 10 0 0,1-1 0 0 0,0 1 1 0 0,0 0-1 0 0,0 0 1 0 0,0 0-1 0 0,1 0 1 0 0,0 0-1 0 0,0 1 1 0 0,0-1-1 0 0,1 1 0 0 0,-2 10 1 0 0,2 9-19 0 0,1 0 0 0 0,1-1 0 0 0,2 1 0 0 0,0 0 0 0 0,2-1 0 0 0,12 41 0 0 0,-15-59-72 0 0,2-1-1 0 0,-1 1 1 0 0,0-1-1 0 0,1 1 1 0 0,0-1-1 0 0,1 0 1 0 0,-1 0-1 0 0,1-1 1 0 0,0 1-1 0 0,0-1 1 0 0,10 6 0 0 0,-13-8-4 0 0,0-1 0 0 0,0 1 1 0 0,0-1-1 0 0,0 0 1 0 0,1 0-1 0 0,-1 0 1 0 0,0 0-1 0 0,1-1 1 0 0,-1 1-1 0 0,1 0 1 0 0,-1-1-1 0 0,1 0 1 0 0,-1 0-1 0 0,1 1 1 0 0,-1-1-1 0 0,1-1 0 0 0,-1 1 1 0 0,1 0-1 0 0,-1-1 1 0 0,1 1-1 0 0,-1-1 1 0 0,0 0-1 0 0,1 0 1 0 0,-1 0-1 0 0,0 0 1 0 0,0 0-1 0 0,1 0 1 0 0,-1-1-1 0 0,0 1 1 0 0,0-1-1 0 0,0 1 1 0 0,2-4-1 0 0,8-10-4 0 0,-1-1-1 0 0,-1 0 1 0 0,0 0 0 0 0,-1-1 0 0 0,-1 0-1 0 0,0-1 1 0 0,-2 1 0 0 0,7-28-1 0 0,-20 66 14 0 0,-1 0 0 0 0,-15 27 0 0 0,-32 58 47 0 0,23-53-97 0 0,-2-2 1 0 0,-73 86-1 0 0,50-59-2880 0 0,54-71 1744 0 0,1 0-240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157"/>
    </inkml:context>
    <inkml:brush xml:id="br0">
      <inkml:brushProperty name="width" value="0.05" units="cm"/>
      <inkml:brushProperty name="height" value="0.05" units="cm"/>
      <inkml:brushProperty name="color" value="#E71224"/>
    </inkml:brush>
  </inkml:definitions>
  <inkml:trace contextRef="#ctx0" brushRef="#br0">102 164 7777 0 0,'3'-1'33'0'0,"1"0"1"0"0,-1-1-1 0 0,0 0 1 0 0,0 1-1 0 0,0-1 1 0 0,0-1-1 0 0,0 1 0 0 0,0 0 1 0 0,0-1-1 0 0,-1 1 1 0 0,1-1-1 0 0,-1 0 1 0 0,0 1-1 0 0,0-1 1 0 0,0-1-1 0 0,0 1 1 0 0,0 0-1 0 0,-1 0 1 0 0,1-1-1 0 0,-1 1 1 0 0,1-5-1 0 0,-1 4 69 0 0,0 0 0 0 0,0-1 1 0 0,-1 1-1 0 0,1 0 0 0 0,-1-1 0 0 0,0 1 1 0 0,0-1-1 0 0,-1 1 0 0 0,1 0 0 0 0,-1-1 0 0 0,0 1 1 0 0,0 0-1 0 0,-1-1 0 0 0,1 1 0 0 0,-1 0 1 0 0,0 0-1 0 0,-4-5 0 0 0,5 7-53 0 0,0 0-1 0 0,0 1 1 0 0,0-1-1 0 0,0 1 1 0 0,-1 0 0 0 0,1-1-1 0 0,-1 1 1 0 0,1 0 0 0 0,-1 0-1 0 0,1 0 1 0 0,-1 0-1 0 0,0 0 1 0 0,0 0 0 0 0,1 0-1 0 0,-1 0 1 0 0,0 1 0 0 0,0-1-1 0 0,0 1 1 0 0,0 0-1 0 0,-3-1 1 0 0,2 1 8 0 0,0 0 0 0 0,0 1 0 0 0,0-1 0 0 0,0 1 0 0 0,-1 0-1 0 0,1 0 1 0 0,0 0 0 0 0,0 0 0 0 0,0 0 0 0 0,1 1 0 0 0,-5 2 0 0 0,1 0-8 0 0,1 0 0 0 0,-1 0 0 0 0,1 1 0 0 0,1-1 0 0 0,-1 1 0 0 0,0 0 0 0 0,1 1 0 0 0,0-1 1 0 0,1 1-1 0 0,-1-1 0 0 0,-3 9 0 0 0,5-7-37 0 0,0 0 0 0 0,1 0 0 0 0,0 0-1 0 0,0 0 1 0 0,0 0 0 0 0,1 0 0 0 0,0 0 0 0 0,0 0 0 0 0,1 1 0 0 0,0-1 0 0 0,0 0 0 0 0,1 0 0 0 0,0 0-1 0 0,0-1 1 0 0,0 1 0 0 0,1 0 0 0 0,0-1 0 0 0,1 0 0 0 0,-1 1 0 0 0,1-1 0 0 0,0-1 0 0 0,1 1 0 0 0,-1-1-1 0 0,1 1 1 0 0,0-1 0 0 0,0-1 0 0 0,1 1 0 0 0,0-1 0 0 0,-1 0 0 0 0,2 0 0 0 0,-1 0 0 0 0,0-1 0 0 0,1 0-1 0 0,-1 0 1 0 0,1-1 0 0 0,0 0 0 0 0,0 0 0 0 0,0-1 0 0 0,8 2 0 0 0,-8-3-59 0 0,0 0 1 0 0,0 0 0 0 0,0 0-1 0 0,0-1 1 0 0,0 0 0 0 0,0-1-1 0 0,-1 1 1 0 0,1-1-1 0 0,0-1 1 0 0,-1 1 0 0 0,1-1-1 0 0,-1 0 1 0 0,0 0 0 0 0,0-1-1 0 0,0 0 1 0 0,-1 0-1 0 0,1 0 1 0 0,-1-1 0 0 0,0 0-1 0 0,0 0 1 0 0,-1 0 0 0 0,1-1-1 0 0,-1 1 1 0 0,0-1-1 0 0,-1 0 1 0 0,1 0 0 0 0,-1 0-1 0 0,0-1 1 0 0,-1 1-1 0 0,0-1 1 0 0,0 0 0 0 0,0 1-1 0 0,-1-1 1 0 0,0 0 0 0 0,0 0-1 0 0,-1 0 1 0 0,1 0-1 0 0,-2-8 1 0 0,-9-83 59 0 0,18 139 350 0 0,1-3-92 0 0,13 225-763 0 0,-22-261 388 0 0,0 0 0 0 0,0 0 1 0 0,1 0-1 0 0,-1 0 0 0 0,0 0 0 0 0,1 0 0 0 0,-1 0 0 0 0,1 0 0 0 0,0-1 0 0 0,0 1 0 0 0,-1 0 0 0 0,1 0 0 0 0,0-1 0 0 0,1 1 0 0 0,-1 0 0 0 0,0-1 0 0 0,0 1 0 0 0,1-1 0 0 0,-1 1 0 0 0,1-1 0 0 0,1 2 1 0 0,10 4-986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497"/>
    </inkml:context>
    <inkml:brush xml:id="br0">
      <inkml:brushProperty name="width" value="0.05" units="cm"/>
      <inkml:brushProperty name="height" value="0.05" units="cm"/>
      <inkml:brushProperty name="color" value="#E71224"/>
    </inkml:brush>
  </inkml:definitions>
  <inkml:trace contextRef="#ctx0" brushRef="#br0">180 40 7517 0 0,'-1'-2'48'0'0,"1"0"0"0"0,0 0 0 0 0,-1 0 1 0 0,1 0-1 0 0,-1 1 0 0 0,0-1 0 0 0,0 0 1 0 0,1 0-1 0 0,-1 1 0 0 0,0-1 0 0 0,0 1 0 0 0,-1-1 1 0 0,1 1-1 0 0,0-1 0 0 0,0 1 0 0 0,-1 0 1 0 0,1-1-1 0 0,-1 1 0 0 0,1 0 0 0 0,-1 0 1 0 0,1 0-1 0 0,-4-1 0 0 0,3 1 62 0 0,-1 0 1 0 0,0 1-1 0 0,1-1 1 0 0,-1 1-1 0 0,0 0 0 0 0,0 0 1 0 0,1 0-1 0 0,-1 0 1 0 0,0 0-1 0 0,1 0 0 0 0,-1 1 1 0 0,0-1-1 0 0,1 1 1 0 0,-1 0-1 0 0,-4 2 0 0 0,3-2-49 0 0,1 2 0 0 0,0-1 0 0 0,-1 0 0 0 0,1 1 0 0 0,0-1 0 0 0,0 1 0 0 0,0 0 0 0 0,1 0 0 0 0,-1 0 0 0 0,1 0 0 0 0,-1 1-1 0 0,1-1 1 0 0,-2 6 0 0 0,-4 7 175 0 0,-10 30-1 0 0,11-26-79 0 0,0-1-37 0 0,1 0-1 0 0,1 0 0 0 0,1 0 0 0 0,1 1 0 0 0,-2 19 0 0 0,5-29-203 0 0,0 0 0 0 0,0 0 0 0 0,1 0 0 0 0,0 0 0 0 0,0 0 0 0 0,1 0 0 0 0,1-1 1 0 0,-1 1-1 0 0,2-1 0 0 0,-1 1 0 0 0,11 16 0 0 0,-12-23-73 0 0,0 0 0 0 0,0-1 1 0 0,0 1-1 0 0,1 0 0 0 0,-1-1 1 0 0,1 0-1 0 0,0 0 1 0 0,0 0-1 0 0,0 0 0 0 0,4 2 1 0 0,11 7-1006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06.823"/>
    </inkml:context>
    <inkml:brush xml:id="br0">
      <inkml:brushProperty name="width" value="0.05" units="cm"/>
      <inkml:brushProperty name="height" value="0.05" units="cm"/>
      <inkml:brushProperty name="color" value="#E71224"/>
    </inkml:brush>
  </inkml:definitions>
  <inkml:trace contextRef="#ctx0" brushRef="#br0">115 67 7741 0 0,'-2'-3'101'0'0,"0"0"1"0"0,0 0 0 0 0,0 0 0 0 0,-1 0-1 0 0,1 1 1 0 0,-1-1 0 0 0,0 1-1 0 0,1 0 1 0 0,-1-1 0 0 0,0 1 0 0 0,-1 0-1 0 0,-3-1 1 0 0,6 2-27 0 0,-1 0 0 0 0,1 1 1 0 0,0-1-1 0 0,-1 1 0 0 0,1 0 1 0 0,0-1-1 0 0,-1 1 0 0 0,1 0 0 0 0,0 0 1 0 0,-1 0-1 0 0,1 0 0 0 0,0 0 0 0 0,-1 0 1 0 0,1 0-1 0 0,0 1 0 0 0,-1-1 0 0 0,1 0 1 0 0,0 1-1 0 0,-1-1 0 0 0,1 1 1 0 0,0-1-1 0 0,0 1 0 0 0,0 0 0 0 0,-1-1 1 0 0,1 1-1 0 0,0 0 0 0 0,0 0 0 0 0,0 0 1 0 0,0 0-1 0 0,0 0 0 0 0,1 0 1 0 0,-1 0-1 0 0,0 0 0 0 0,0 0 0 0 0,1 0 1 0 0,-1 1-1 0 0,0 1 0 0 0,-5 9 46 0 0,1 1 0 0 0,0 1 0 0 0,1-1 0 0 0,0 1 0 0 0,1 0 0 0 0,1 0 0 0 0,-1 25 0 0 0,3-28-111 0 0,0 0-1 0 0,1 0 1 0 0,0-1 0 0 0,1 1-1 0 0,0 0 1 0 0,1-1-1 0 0,0 0 1 0 0,1 1-1 0 0,0-1 1 0 0,11 18 0 0 0,-13-24-45 0 0,0 0 0 0 0,1 0 1 0 0,0 0-1 0 0,0 0 0 0 0,0-1 1 0 0,0 1-1 0 0,1-1 1 0 0,-1 0-1 0 0,1 0 0 0 0,0 0 1 0 0,0-1-1 0 0,0 1 1 0 0,0-1-1 0 0,0 0 0 0 0,1 0 1 0 0,-1 0-1 0 0,0-1 1 0 0,1 1-1 0 0,0-1 0 0 0,-1 0 1 0 0,1-1-1 0 0,0 1 0 0 0,-1-1 1 0 0,1 0-1 0 0,0 0 1 0 0,0 0-1 0 0,-1-1 0 0 0,1 1 1 0 0,0-1-1 0 0,-1-1 1 0 0,1 1-1 0 0,-1 0 0 0 0,1-1 1 0 0,-1 0-1 0 0,0 0 0 0 0,1 0 1 0 0,-1-1-1 0 0,0 0 1 0 0,-1 1-1 0 0,1-1 0 0 0,0-1 1 0 0,-1 1-1 0 0,0 0 1 0 0,0-1-1 0 0,5-7 0 0 0,3-3 1 0 0,0 0-1 0 0,-2-1 1 0 0,0 0 0 0 0,0-1-1 0 0,-2 0 1 0 0,0 0-1 0 0,-1-1 1 0 0,0 0-1 0 0,-2 0 1 0 0,0 0-1 0 0,0 0 1 0 0,1-32-1 0 0,-9 57 18 0 0,1-2 16 0 0,-1 1 0 0 0,1 1 0 0 0,1-1 0 0 0,-1 0-1 0 0,-2 16 1 0 0,5-18 15 0 0,0 0-1 0 0,1 1 0 0 0,-1-1 1 0 0,1 0-1 0 0,0 0 0 0 0,1 1 1 0 0,-1-1-1 0 0,1 0 0 0 0,0 0 1 0 0,0-1-1 0 0,1 1 0 0 0,-1 0 1 0 0,1-1-1 0 0,3 5 0 0 0,-3-5-8 0 0,0-1 0 0 0,1 0 0 0 0,-1-1 0 0 0,0 1 0 0 0,1 0 0 0 0,0-1 0 0 0,-1 0 0 0 0,1 0 0 0 0,0 0 0 0 0,0 0 0 0 0,0-1 0 0 0,1 1 0 0 0,-1-1 0 0 0,0 0 0 0 0,0-1 0 0 0,1 1 0 0 0,6 0 0 0 0,18-2-8 0 0,30-3 1 0 0,-39 1 54 0 0,0 2-1 0 0,0 0 1 0 0,0 1-1 0 0,28 4 1 0 0,-47-4-19 0 0,0 0-1 0 0,-1 0 1 0 0,1 1 0 0 0,-1-1-1 0 0,1 0 1 0 0,0 0 0 0 0,-1 0 0 0 0,1 0-1 0 0,0 0 1 0 0,-1 0 0 0 0,1 0-1 0 0,-1 0 1 0 0,1-1 0 0 0,0 1-1 0 0,-1 0 1 0 0,1 0 0 0 0,-1 0-1 0 0,1-1 1 0 0,0 1 0 0 0,-1 0 0 0 0,1 0-1 0 0,-1-1 1 0 0,1 1 0 0 0,-1-1-1 0 0,1 1 1 0 0,-1 0 0 0 0,0-1-1 0 0,2 0 1 0 0,-2 0 3 0 0,0-1-1 0 0,1 1 1 0 0,-1 0-1 0 0,0 0 1 0 0,0 0-1 0 0,0 0 1 0 0,0-1 0 0 0,0 1-1 0 0,0 0 1 0 0,0 0-1 0 0,0 0 1 0 0,-1 0-1 0 0,1-1 1 0 0,-1 0-1 0 0,0-3 31 0 0,-1 1 0 0 0,0-1 0 0 0,0 1 0 0 0,-1 0 0 0 0,1 0 0 0 0,-1-1-1 0 0,-4-3 1 0 0,-18-15 302 0 0,-39-27 0 0 0,-7-6-423 0 0,59 46-262 0 0,1 1 1 0 0,-1 1-1 0 0,-15-9 0 0 0,-9-5-987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6.241"/>
    </inkml:context>
    <inkml:brush xml:id="br0">
      <inkml:brushProperty name="width" value="0.05" units="cm"/>
      <inkml:brushProperty name="height" value="0.05" units="cm"/>
      <inkml:brushProperty name="color" value="#E71224"/>
    </inkml:brush>
  </inkml:definitions>
  <inkml:trace contextRef="#ctx0" brushRef="#br0">278 134 4076 0 0,'0'0'1433'0'0,"8"-3"-1146"0"0,26-8-83 0 0,-25 9 914 0 0,-4-3-980 0 0,18-16 70 0 0,-17 16 723 0 0,-5 1-805 0 0,1-1-91 0 0,3-13 115 0 0,-14 16-85 0 0,-29-1-60 0 0,-40 2 0 0 0,70 2 7 0 0,1 0 1 0 0,-1 0-1 0 0,1 1 1 0 0,-1 0 0 0 0,1 0-1 0 0,0 1 1 0 0,0 0-1 0 0,0 0 1 0 0,-9 6-1 0 0,0 2 45 0 0,1 0 0 0 0,-16 15-1 0 0,25-20-39 0 0,-5 3 3 0 0,2 1-1 0 0,-1 1 0 0 0,1-1 0 0 0,1 1 1 0 0,0 1-1 0 0,1-1 0 0 0,-11 24 0 0 0,15-30-3 0 0,1 0-1 0 0,0 0 1 0 0,0 1-1 0 0,0-1 1 0 0,1 0-1 0 0,0 1 1 0 0,0 0 0 0 0,0-1-1 0 0,1 1 1 0 0,0 0-1 0 0,0-1 1 0 0,0 1-1 0 0,1 0 1 0 0,0-1-1 0 0,0 1 1 0 0,0-1-1 0 0,1 1 1 0 0,0-1-1 0 0,0 1 1 0 0,0-1-1 0 0,5 7 1 0 0,-4-8 4 0 0,0 0 1 0 0,1 0-1 0 0,0-1 1 0 0,0 0-1 0 0,0 0 1 0 0,0 0 0 0 0,0 0-1 0 0,0-1 1 0 0,1 1-1 0 0,-1-1 1 0 0,1 0-1 0 0,0-1 1 0 0,0 1-1 0 0,0-1 1 0 0,9 2-1 0 0,2-1 15 0 0,-1-1 0 0 0,1 0 1 0 0,29-3-1 0 0,-6-2-28 0 0,0-1 0 0 0,0-3 0 0 0,0-1 1 0 0,-1-2-1 0 0,0-2 0 0 0,-1-1 1 0 0,-1-1-1 0 0,0-3 0 0 0,-1-1 0 0 0,-1-1 1 0 0,32-26-1 0 0,-54 36-27 0 0,-1 0 1 0 0,0-1 0 0 0,0 0-1 0 0,-2 0 1 0 0,1-1-1 0 0,10-19 1 0 0,-18 27 9 0 0,1 0 0 0 0,-2 0 1 0 0,1 0-1 0 0,0 0 0 0 0,-1-1 0 0 0,0 1 1 0 0,0 0-1 0 0,0-1 0 0 0,-1 1 0 0 0,1-1 1 0 0,-1-5-1 0 0,-1 7 4 0 0,1 0 1 0 0,-1 0 0 0 0,0 0-1 0 0,0 0 1 0 0,0 0 0 0 0,0 0-1 0 0,0 1 1 0 0,-1-1-1 0 0,1 1 1 0 0,-1-1 0 0 0,1 1-1 0 0,-1-1 1 0 0,0 1-1 0 0,0 0 1 0 0,0 0 0 0 0,-1 0-1 0 0,1 0 1 0 0,-5-3 0 0 0,0 1-81 0 0,1 0 0 0 0,-2 0 0 0 0,1 1 0 0 0,0 0 0 0 0,-1 0 0 0 0,1 1 0 0 0,-1 0 0 0 0,0 1 1 0 0,0-1-1 0 0,0 1 0 0 0,-14 1 0 0 0,4 0-240 0 0,-1 2-1 0 0,0 0 1 0 0,-33 9-1 0 0,1 3-369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8.975"/>
    </inkml:context>
    <inkml:brush xml:id="br0">
      <inkml:brushProperty name="width" value="0.05" units="cm"/>
      <inkml:brushProperty name="height" value="0.05" units="cm"/>
      <inkml:brushProperty name="color" value="#E71224"/>
    </inkml:brush>
  </inkml:definitions>
  <inkml:trace contextRef="#ctx0" brushRef="#br0">32 376 6221 0 0,'-3'-3'13'0'0,"1"0"1"0"0,0 0-1 0 0,1 0 1 0 0,-1 0-1 0 0,0 0 1 0 0,1-1-1 0 0,0 1 1 0 0,0 0-1 0 0,0-1 1 0 0,0 1-1 0 0,0-6 1 0 0,-1 2 63 0 0,-3-15 107 0 0,4 17-117 0 0,-1 0 0 0 0,1 1 1 0 0,0-1-1 0 0,1 0 0 0 0,-1 0 0 0 0,1 1 0 0 0,0-1 0 0 0,0 0 1 0 0,0 0-1 0 0,1 0 0 0 0,0 1 0 0 0,2-9 0 0 0,0 4 26 0 0,1 0-1 0 0,1 0 1 0 0,-1 1 0 0 0,1-1-1 0 0,1 1 1 0 0,0 0-1 0 0,0 0 1 0 0,0 1-1 0 0,1 0 1 0 0,13-11 0 0 0,-17 15-55 0 0,1 0 1 0 0,-1 1-1 0 0,1-1 1 0 0,-1 1-1 0 0,1 0 1 0 0,0 0-1 0 0,0 0 1 0 0,0 0-1 0 0,0 1 1 0 0,0 0 0 0 0,1 0-1 0 0,-1 0 1 0 0,0 0-1 0 0,0 0 1 0 0,1 1-1 0 0,-1 0 1 0 0,0 0-1 0 0,1 0 1 0 0,-1 1-1 0 0,0-1 1 0 0,1 1 0 0 0,-1 0-1 0 0,0 0 1 0 0,0 1-1 0 0,0-1 1 0 0,5 3-1 0 0,-5-1 6 0 0,0 0 0 0 0,-1 0-1 0 0,0 0 1 0 0,1 0 0 0 0,-1 0-1 0 0,0 1 1 0 0,-1-1 0 0 0,1 1 0 0 0,-1 0-1 0 0,1 0 1 0 0,-1 0 0 0 0,0 0-1 0 0,2 9 1 0 0,2 6 103 0 0,6 38 0 0 0,-8-34-114 0 0,34 185 208 0 0,-38-207-228 0 0,1-1 1 0 0,-1 1 0 0 0,0 0-1 0 0,0 0 1 0 0,0-1 0 0 0,0 1 0 0 0,1 0-1 0 0,-1 0 1 0 0,0-1 0 0 0,0 1-1 0 0,0 0 1 0 0,-1 0 0 0 0,1 0 0 0 0,0-1-1 0 0,0 1 1 0 0,0 0 0 0 0,0 0-1 0 0,-1-1 1 0 0,1 1 0 0 0,0 0 0 0 0,-2 1-1 0 0,-8-12 178 0 0,-10-30-143 0 0,18 29-53 0 0,0-1 0 0 0,0 0 0 0 0,1 1 0 0 0,0-1-1 0 0,1 0 1 0 0,1 0 0 0 0,0 0 0 0 0,0 0 0 0 0,1 1 0 0 0,1-1 0 0 0,7-21 0 0 0,-1 8 3 0 0,1 0 1 0 0,2 1-1 0 0,0 0 0 0 0,20-27 0 0 0,-18 30 0 0 0,1 1 0 0 0,21-21 0 0 0,-30 35 1 0 0,0 0-1 0 0,0 1 0 0 0,1-1 0 0 0,-1 2 0 0 0,1-1 0 0 0,0 1 1 0 0,0 0-1 0 0,1 0 0 0 0,-1 1 0 0 0,13-4 0 0 0,-17 6 1 0 0,-1 1 0 0 0,0-1 0 0 0,1 1 0 0 0,-1 0 0 0 0,1 0 0 0 0,-1 0 0 0 0,1 0 0 0 0,-1 0 0 0 0,1 0 0 0 0,-1 1 0 0 0,1-1 0 0 0,-1 1 0 0 0,1 0 0 0 0,-1 0 0 0 0,0 0 0 0 0,1 0 0 0 0,-1 0 0 0 0,0 0 0 0 0,2 2 0 0 0,-1 0 0 0 0,1 0-1 0 0,-1 0 0 0 0,0 0 0 0 0,-1 0 0 0 0,1 1 1 0 0,-1-1-1 0 0,1 1 0 0 0,-1 0 0 0 0,0 0 0 0 0,1 4 0 0 0,3 8 0 0 0,-2 1 0 0 0,1 0-1 0 0,-2-1 1 0 0,2 23-1 0 0,-4 3 45 0 0,-1-31-32 0 0,0 0-1 0 0,1 0 0 0 0,0 0 0 0 0,4 16 0 0 0,-3-31-2 0 0,-1 0 1 0 0,1 0-1 0 0,0 0 0 0 0,0 1 1 0 0,0-1-1 0 0,0 0 1 0 0,1 1-1 0 0,2-3 1 0 0,29-37-12 0 0,-12 20-5 0 0,47-45-41 0 0,-61 60 47 0 0,1 1-1 0 0,1 0 1 0 0,-1 0 0 0 0,1 1 0 0 0,0 1-1 0 0,12-6 1 0 0,-20 10 3 0 0,0 1 0 0 0,-1-1 0 0 0,1 1 0 0 0,0-1-1 0 0,0 1 1 0 0,0-1 0 0 0,-1 1 0 0 0,1 0 0 0 0,0 0 0 0 0,0 0 0 0 0,0 0 0 0 0,0 0-1 0 0,-1 0 1 0 0,1 1 0 0 0,0-1 0 0 0,0 1 0 0 0,0-1 0 0 0,-1 1 0 0 0,1-1 0 0 0,0 1 0 0 0,-1 0-1 0 0,1 0 1 0 0,-1 0 0 0 0,1 0 0 0 0,-1 0 0 0 0,1 0 0 0 0,-1 1 0 0 0,0-1 0 0 0,1 0-1 0 0,-1 1 1 0 0,0-1 0 0 0,0 1 0 0 0,0-1 0 0 0,0 1 0 0 0,0-1 0 0 0,0 1 0 0 0,-1 0 0 0 0,1 0-1 0 0,-1-1 1 0 0,2 4 0 0 0,0 6 4 0 0,1 1 0 0 0,-1-1 0 0 0,-1 0-1 0 0,0 1 1 0 0,0 13 0 0 0,-2 42-43 0 0,-1-18-312 0 0,3 0 1 0 0,7 49-1 0 0,-8-97 301 0 0,0 0 0 0 0,0 0 0 0 0,1 0 0 0 0,-1 0 0 0 0,0 0 0 0 0,1 0 0 0 0,-1 0 0 0 0,0 0 0 0 0,1 0-1 0 0,0 0 1 0 0,-1 0 0 0 0,1 0 0 0 0,-1 0 0 0 0,1 0 0 0 0,0-1 0 0 0,0 1 0 0 0,-1 0 0 0 0,1-1 0 0 0,0 1 0 0 0,0 0 0 0 0,0-1-1 0 0,0 1 1 0 0,0-1 0 0 0,2 1 0 0 0,0 0-128 0 0,0 0-1 0 0,0-1 0 0 0,0 1 0 0 0,0-1 1 0 0,0 0-1 0 0,6-1 0 0 0,8-2-693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59.348"/>
    </inkml:context>
    <inkml:brush xml:id="br0">
      <inkml:brushProperty name="width" value="0.05" units="cm"/>
      <inkml:brushProperty name="height" value="0.05" units="cm"/>
      <inkml:brushProperty name="color" value="#E71224"/>
    </inkml:brush>
  </inkml:definitions>
  <inkml:trace contextRef="#ctx0" brushRef="#br0">278 1 6221 0 0,'-18'0'251'0'0,"-1"0"1"0"0,1 2 0 0 0,0 0 0 0 0,0 1 0 0 0,0 1 0 0 0,-31 10 0 0 0,-23 4 946 0 0,70-17-1114 0 0,-1-1 1 0 0,0 1 0 0 0,1-1 0 0 0,-1 1 0 0 0,0 0-1 0 0,1 0 1 0 0,-1 0 0 0 0,1 0 0 0 0,-1 1 0 0 0,1-1-1 0 0,-1 1 1 0 0,1 0 0 0 0,0-1 0 0 0,-3 4 0 0 0,4-4-27 0 0,0 1-1 0 0,0 0 1 0 0,1 0 0 0 0,-1 0 0 0 0,0 0 0 0 0,1 0 0 0 0,-1 0 0 0 0,1 0 0 0 0,-1 0 0 0 0,1 0 0 0 0,0 0 0 0 0,0 0 0 0 0,0 0 0 0 0,0 0 0 0 0,0 0 0 0 0,1 1 0 0 0,-1-1-1 0 0,2 3 1 0 0,-1 3-24 0 0,1-1 0 0 0,0 0 0 0 0,1 0-1 0 0,0 0 1 0 0,0 0 0 0 0,0 0 0 0 0,1-1 0 0 0,0 1-1 0 0,0-1 1 0 0,1 0 0 0 0,0 0 0 0 0,0 0-1 0 0,0-1 1 0 0,1 0 0 0 0,-1 0 0 0 0,1 0 0 0 0,0-1-1 0 0,1 0 1 0 0,-1 0 0 0 0,1-1 0 0 0,0 1-1 0 0,0-1 1 0 0,0-1 0 0 0,0 1 0 0 0,12 1-1 0 0,-1 0-26 0 0,1 0 0 0 0,0-2 0 0 0,0 0 0 0 0,28-1 0 0 0,-39-1-48 0 0,0-1 0 0 0,-1 0 0 0 0,1 0 0 0 0,0 0-1 0 0,0-1 1 0 0,-1 0 0 0 0,1 0 0 0 0,-1-1 0 0 0,0 0 0 0 0,0 0 0 0 0,0-1 0 0 0,0 0 0 0 0,10-8 0 0 0,-15 11 11 0 0,-1-1 0 0 0,0 1 1 0 0,1-1-1 0 0,-1 1 0 0 0,0-1 0 0 0,0 1 1 0 0,0-1-1 0 0,0 1 0 0 0,0-1 0 0 0,0 0 1 0 0,0 0-1 0 0,-1 0 0 0 0,1 1 0 0 0,0-1 1 0 0,-1 0-1 0 0,0 0 0 0 0,1 0 1 0 0,-1 0-1 0 0,0 0 0 0 0,0 0 0 0 0,-1-3 1 0 0,1 2 5 0 0,-1-1 0 0 0,-1 1 0 0 0,1 0 0 0 0,0 0 1 0 0,-1 0-1 0 0,1 0 0 0 0,-1 0 0 0 0,0 0 0 0 0,0 1 0 0 0,0-1 1 0 0,-5-3-1 0 0,-1-2 0 0 0,-1 0 1 0 0,-1 1-1 0 0,1 1 0 0 0,-1-1 1 0 0,0 2-1 0 0,-15-7 0 0 0,15 8 18 0 0,-1 0 0 0 0,1 1 0 0 0,-1 0 0 0 0,1 1 0 0 0,-1 1 0 0 0,0-1 0 0 0,-20 2 0 0 0,25 0 0 0 0,1 0 0 0 0,0 1-1 0 0,0 0 1 0 0,0 0 0 0 0,0 0 0 0 0,0 0 0 0 0,0 1 0 0 0,0 0 0 0 0,1 0-1 0 0,-1 1 1 0 0,0-1 0 0 0,1 1 0 0 0,0 0 0 0 0,0 0 0 0 0,0 0-1 0 0,0 1 1 0 0,0-1 0 0 0,-5 8 0 0 0,8-10-19 0 0,0 0 1 0 0,0-1-1 0 0,1 1 1 0 0,-1 0-1 0 0,1 0 1 0 0,-1 0-1 0 0,1 0 1 0 0,-1 0-1 0 0,1 0 1 0 0,-1 0-1 0 0,1 0 1 0 0,0 0-1 0 0,0 1 1 0 0,-1-1-1 0 0,1 0 1 0 0,0 0-1 0 0,0 0 1 0 0,0 0-1 0 0,0 0 1 0 0,0 0-1 0 0,1 2 1 0 0,-1-2-17 0 0,1 0 0 0 0,0 0 1 0 0,-1 0-1 0 0,1 0 0 0 0,0 0 1 0 0,0-1-1 0 0,-1 1 0 0 0,1 0 0 0 0,0 0 1 0 0,0-1-1 0 0,0 1 0 0 0,0-1 1 0 0,0 1-1 0 0,0-1 0 0 0,0 1 0 0 0,0-1 1 0 0,2 1-1 0 0,3 0-174 0 0,0 0 0 0 0,1 0 1 0 0,-1 0-1 0 0,0-1 0 0 0,11 0 0 0 0,22-4-1308 0 0,70-17 0 0 0,-77 12 953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060"/>
    </inkml:context>
    <inkml:brush xml:id="br0">
      <inkml:brushProperty name="width" value="0.05" units="cm"/>
      <inkml:brushProperty name="height" value="0.05" units="cm"/>
      <inkml:brushProperty name="color" value="#E71224"/>
    </inkml:brush>
  </inkml:definitions>
  <inkml:trace contextRef="#ctx0" brushRef="#br0">45 72 5024 0 0,'-29'-60'1975'0'0,"21"50"-1291"0"0,8 10-674 0 0,-1 0-1 0 0,1 0 1 0 0,0 0-1 0 0,0-1 1 0 0,0 1-1 0 0,0 0 1 0 0,0 0-1 0 0,-1 0 1 0 0,1 0-1 0 0,0 0 1 0 0,0 0-1 0 0,0 0 1 0 0,0 0-1 0 0,-1 0 0 0 0,1 0 1 0 0,0 0-1 0 0,0-1 1 0 0,0 1-1 0 0,0 0 1 0 0,-1 0-1 0 0,1 0 1 0 0,0 0-1 0 0,0 0 1 0 0,0 1-1 0 0,0-1 1 0 0,-1 0-1 0 0,1 0 1 0 0,0 0-1 0 0,0 0 0 0 0,0 0 1 0 0,-1 0-1 0 0,1 0 1 0 0,0 0-1 0 0,0 0 1 0 0,0 0-1 0 0,0 0 1 0 0,0 1-1 0 0,-1-1 1 0 0,1 0-1 0 0,0 0 1 0 0,0 0-1 0 0,0 0 1 0 0,0 0-1 0 0,0 1 1 0 0,0-1-1 0 0,0 0 0 0 0,0 0 1 0 0,-1 0-1 0 0,1 0 1 0 0,0 1-1 0 0,0-1 1 0 0,0 0-1 0 0,0 0 1 0 0,2 5 136 0 0,0-1 0 0 0,0 0 0 0 0,1-1 0 0 0,-1 1 0 0 0,1 0 0 0 0,0-1 0 0 0,0 1 0 0 0,5 3-1 0 0,-1 1 59 0 0,6 9-42 0 0,-1 2 0 0 0,0-1 0 0 0,12 30 1 0 0,14 21 122 0 0,-35-64-279 0 0,2 5 17 0 0,-3-9-12 0 0,-1-6-5 0 0,0 2-37 0 0,0 0 0 0 0,0 0 0 0 0,1 0 0 0 0,-1 0 0 0 0,1 0 0 0 0,0 1 0 0 0,0-1-1 0 0,0 0 1 0 0,0 1 0 0 0,3-3 0 0 0,0 0-25 0 0,60-63-235 0 0,-59 61 287 0 0,2 1 0 0 0,-1 0 0 0 0,1 1 0 0 0,-1 0 0 0 0,1 0 0 0 0,1 0 0 0 0,16-5 1 0 0,-23 9 2 0 0,-1 0 0 0 0,1 1 0 0 0,0 0 0 0 0,0-1 0 0 0,0 1 0 0 0,0 0 0 0 0,-1 0 0 0 0,1 0 0 0 0,0 0 0 0 0,0 0 0 0 0,0 0 0 0 0,0 1 0 0 0,0-1 0 0 0,-1 1 0 0 0,1-1 0 0 0,0 1 0 0 0,0-1 0 0 0,-1 1 0 0 0,1 0 0 0 0,0 0 0 0 0,-1 0 0 0 0,1 0 0 0 0,-1 0 0 0 0,1 1 0 0 0,-1-1 0 0 0,0 0 0 0 0,0 1 0 0 0,1-1 0 0 0,-1 0 0 0 0,0 1 0 0 0,0 0 0 0 0,0-1 0 0 0,0 1 0 0 0,-1 0 0 0 0,2 1 0 0 0,2 9 7 0 0,-1-1-1 0 0,0 1 0 0 0,0-1 0 0 0,0 21 0 0 0,2-3 13 0 0,-3-18-15 0 0,0 1 1 0 0,1-1-1 0 0,1 0 0 0 0,0 0 0 0 0,0-1 1 0 0,11 19-1 0 0,-12-25-2 0 0,1 1 0 0 0,0 0 0 0 0,0-1 1 0 0,0 0-1 0 0,0 0 0 0 0,1 0 0 0 0,-1 0 0 0 0,1-1 0 0 0,0 1 1 0 0,0-1-1 0 0,0 0 0 0 0,1-1 0 0 0,-1 0 0 0 0,1 1 0 0 0,6 0 1 0 0,4 2-5 0 0,-4-1-234 0 0,1-1-1 0 0,17 2 1 0 0,-26-4 137 0 0,0-1 0 0 0,1 0 1 0 0,-1 0-1 0 0,1-1 0 0 0,-1 1 1 0 0,1-1-1 0 0,-1 0 0 0 0,0 0 0 0 0,0 0 1 0 0,8-4-1 0 0,7-4-613 0 0,-1-1-1 0 0,0 0 0 0 0,29-23 1 0 0,-38 26 520 0 0,2-1-185 0 0,-1-1 0 0 0,0 0 1 0 0,0 0-1 0 0,10-15 0 0 0,-17 21 381 0 0,-1 0 0 0 0,-1 0 0 0 0,1 0 0 0 0,0-1 0 0 0,-1 1 0 0 0,0 0 0 0 0,1-1 0 0 0,-1 1 0 0 0,-1 0 0 0 0,1-1 0 0 0,0 1-1 0 0,-1-1 1 0 0,0 0 0 0 0,0 1 0 0 0,0-1 0 0 0,0 1 0 0 0,0-1 0 0 0,-1 1 0 0 0,1-1 0 0 0,-1 1 0 0 0,-2-5 0 0 0,-1-3 414 0 0,0 1 1 0 0,-1 0-1 0 0,-10-15 1 0 0,14 22-308 0 0,-1 0 0 0 0,-1 0 0 0 0,1 1 0 0 0,0-1 0 0 0,-1 0 1 0 0,1 1-1 0 0,-1 0 0 0 0,0-1 0 0 0,1 1 0 0 0,-1 0 0 0 0,0 0 0 0 0,-1 1 0 0 0,1-1 0 0 0,-6-2 1 0 0,6 4-17 0 0,1 0 1 0 0,-1 1-1 0 0,0-1 1 0 0,1 0 0 0 0,-1 1-1 0 0,1 0 1 0 0,-1-1 0 0 0,1 1-1 0 0,0 0 1 0 0,-1 0-1 0 0,1 0 1 0 0,0 1 0 0 0,0-1-1 0 0,0 1 1 0 0,0-1 0 0 0,0 1-1 0 0,-3 2 1 0 0,-1 2 203 0 0,0-1 1 0 0,1 1-1 0 0,0 0 1 0 0,-7 11-1 0 0,9-12-215 0 0,0 1 0 0 0,1 0 1 0 0,0-1-1 0 0,0 1 0 0 0,0 0 0 0 0,1 0 0 0 0,0 0 0 0 0,0 0 0 0 0,0 0 0 0 0,1 0 1 0 0,0 0-1 0 0,0 0 0 0 0,0 1 0 0 0,1-1 0 0 0,0 0 0 0 0,0 0 0 0 0,1 0 0 0 0,-1-1 1 0 0,5 9-1 0 0,-5-10-66 0 0,1 1 0 0 0,1-1 0 0 0,-1 0 0 0 0,1 0 0 0 0,0 0 0 0 0,0 0 0 0 0,0 0 0 0 0,0 0-1 0 0,0-1 1 0 0,1 0 0 0 0,0 1 0 0 0,0-1 0 0 0,0-1 0 0 0,0 1 0 0 0,0-1 0 0 0,0 1 0 0 0,1-1 0 0 0,-1 0 0 0 0,1-1 0 0 0,0 1 0 0 0,-1-1 0 0 0,1 0 0 0 0,0 0 0 0 0,7 0 0 0 0,3-1-149 0 0,-1 0 0 0 0,1-1-1 0 0,0-1 1 0 0,-1 0 0 0 0,1-1 0 0 0,-1-1-1 0 0,0 0 1 0 0,0-1 0 0 0,-1-1 0 0 0,1 0 0 0 0,20-12-1 0 0,-32 17 104 0 0,0-1 0 0 0,-1 1 1 0 0,1 0-1 0 0,0 0 0 0 0,-1-1 0 0 0,1 1 0 0 0,-1-1 0 0 0,1 0 0 0 0,-1 1 0 0 0,0-1 0 0 0,1 0 0 0 0,0-3 0 0 0,-1 3 21 0 0,-1 1 0 0 0,0-1-1 0 0,0 1 1 0 0,0-1-1 0 0,0 1 1 0 0,0-1 0 0 0,0 1-1 0 0,-1-1 1 0 0,1 1-1 0 0,-1-1 1 0 0,1 1 0 0 0,-1-1-1 0 0,1 1 1 0 0,-1-1 0 0 0,0 1-1 0 0,1 0 1 0 0,-1-1-1 0 0,0 1 1 0 0,0 0 0 0 0,-1-1-1 0 0,-4-5-1 0 0,0 0 0 0 0,-1 1 1 0 0,0-1-1 0 0,0 2 0 0 0,0-1 0 0 0,-1 1 0 0 0,0 0 0 0 0,-11-5 0 0 0,-5-1 0 0 0,-41-13 0 0 0,64 24 8 0 0,0-1 1 0 0,0 1-1 0 0,0 0 1 0 0,0 0-1 0 0,0-1 1 0 0,1 1-1 0 0,-1 0 1 0 0,0 0-1 0 0,0 0 0 0 0,0 0 1 0 0,0 0-1 0 0,0 0 1 0 0,0 0-1 0 0,0 0 1 0 0,0 1-1 0 0,0-1 1 0 0,-2 1-1 0 0,3-1-5 0 0,0 0-1 0 0,0 1 1 0 0,-1-1 0 0 0,1 0-1 0 0,0 0 1 0 0,0 1 0 0 0,0-1 0 0 0,0 0-1 0 0,-1 1 1 0 0,1-1 0 0 0,0 0-1 0 0,0 1 1 0 0,0-1 0 0 0,0 0-1 0 0,0 1 1 0 0,0-1 0 0 0,0 0-1 0 0,0 1 1 0 0,0-1 0 0 0,0 0-1 0 0,0 1 1 0 0,0-1 0 0 0,0 0-1 0 0,0 1 1 0 0,0-1 0 0 0,0 0-1 0 0,0 1 1 0 0,1-1 0 0 0,-1 0-1 0 0,0 1 1 0 0,1 0-32 0 0,-1 0 0 0 0,1 0 0 0 0,-1 0 0 0 0,1 0 0 0 0,0 0 0 0 0,-1-1 0 0 0,1 1 0 0 0,0 0 0 0 0,0 0 0 0 0,0-1 0 0 0,0 1 0 0 0,0 0 0 0 0,-1-1 0 0 0,1 1 0 0 0,0-1 0 0 0,0 1 0 0 0,0-1 0 0 0,1 0 0 0 0,-1 1 0 0 0,0-1 0 0 0,0 0 0 0 0,0 0 0 0 0,0 0 0 0 0,0 0 0 0 0,0 0 0 0 0,0 0 0 0 0,0 0 0 0 0,2 0 0 0 0,10-3-587 0 0,3-1-76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0.412"/>
    </inkml:context>
    <inkml:brush xml:id="br0">
      <inkml:brushProperty name="width" value="0.05" units="cm"/>
      <inkml:brushProperty name="height" value="0.05" units="cm"/>
      <inkml:brushProperty name="color" value="#E71224"/>
    </inkml:brush>
  </inkml:definitions>
  <inkml:trace contextRef="#ctx0" brushRef="#br0">88 69 6941 0 0,'-9'-9'-37'0'0,"5"4"87"0"0,0 1 1 0 0,0-1-1 0 0,1 0 0 0 0,-1 0 1 0 0,-3-9-1 0 0,6 13-12 0 0,1-1-1 0 0,-1 1 1 0 0,0-1-1 0 0,0 1 1 0 0,1 0-1 0 0,-1-1 1 0 0,0 1-1 0 0,0 0 1 0 0,0 0-1 0 0,0 0 1 0 0,-1 0-1 0 0,1 0 1 0 0,0 0-1 0 0,0 0 1 0 0,-1 0-1 0 0,-1-1 1 0 0,2 2-6 0 0,1 0 0 0 0,0 0 0 0 0,-1 0 0 0 0,1 0 0 0 0,0 0 0 0 0,-1 0 1 0 0,1 0-1 0 0,0 0 0 0 0,-1 0 0 0 0,1 0 0 0 0,-1 0 0 0 0,1 0 0 0 0,0 0 0 0 0,0 0 1 0 0,-1 0-1 0 0,1 1 0 0 0,0-1 0 0 0,-1 0 0 0 0,1 0 0 0 0,0 0 0 0 0,-1 1 0 0 0,1-1 1 0 0,0 0-1 0 0,0 0 0 0 0,-1 1 0 0 0,1-1 0 0 0,-5 17 703 0 0,-3 67 755 0 0,-3 80-464 0 0,24 39-440 0 0,-5-106-648 0 0,-8-97 62 0 0,1 16-485 0 0,0-1 1 0 0,1 1 0 0 0,0 0-1 0 0,2-1 1 0 0,9 30 0 0 0,-4-27-639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513"/>
    </inkml:context>
    <inkml:brush xml:id="br0">
      <inkml:brushProperty name="width" value="0.05" units="cm"/>
      <inkml:brushProperty name="height" value="0.05" units="cm"/>
      <inkml:brushProperty name="color" value="#E71224"/>
    </inkml:brush>
  </inkml:definitions>
  <inkml:trace contextRef="#ctx0" brushRef="#br0">55 371 7261 0 0,'-10'19'276'0'0,"1"0"0"0"0,1 1 0 0 0,0 0 1 0 0,2 0-1 0 0,-5 22 0 0 0,10-39-265 0 0,1-1 0 0 0,-1 1 0 0 0,1 0 0 0 0,0 0 0 0 0,0-1 0 0 0,0 1 0 0 0,0 0 1 0 0,0 0-1 0 0,1-1 0 0 0,-1 1 0 0 0,1 0 0 0 0,0 0 0 0 0,0-1 0 0 0,0 1 0 0 0,0-1 0 0 0,0 1 0 0 0,1-1 0 0 0,-1 0 0 0 0,1 1 0 0 0,-1-1 0 0 0,1 0 0 0 0,2 3 0 0 0,-1-4-6 0 0,-1 1-1 0 0,1 0 1 0 0,0-1-1 0 0,0 0 1 0 0,-1 0-1 0 0,1 1 1 0 0,0-2-1 0 0,0 1 0 0 0,0 0 1 0 0,0-1-1 0 0,0 1 1 0 0,0-1-1 0 0,1 0 1 0 0,-1 0-1 0 0,0 0 1 0 0,0 0-1 0 0,0-1 1 0 0,0 1-1 0 0,3-2 1 0 0,10-1-7 0 0,-1-1 0 0 0,-1-1 0 0 0,1 0 0 0 0,-1-1 0 0 0,0-1 0 0 0,0 0 0 0 0,0-1 0 0 0,-1 0 0 0 0,-1-1 0 0 0,1 0 0 0 0,-1-1 0 0 0,-1-1 0 0 0,11-11 0 0 0,-20 18 1 0 0,1 1-1 0 0,-1-1 0 0 0,0 1 1 0 0,0-1-1 0 0,0 0 0 0 0,0 0 1 0 0,-1 0-1 0 0,1 0 0 0 0,-1 0 1 0 0,0 0-1 0 0,0-1 0 0 0,-1 1 1 0 0,1 0-1 0 0,-1 0 0 0 0,0-1 1 0 0,0 1-1 0 0,0 0 0 0 0,-1-1 1 0 0,1 1-1 0 0,-1 0 0 0 0,0 0 1 0 0,-1 0-1 0 0,1 0 0 0 0,-1 0 1 0 0,1 0-1 0 0,-1 0 0 0 0,0 0 1 0 0,-1 0-1 0 0,1 1 0 0 0,-1-1 1 0 0,1 1-1 0 0,-6-5 0 0 0,4 3 21 0 0,-1 1 0 0 0,1 0 1 0 0,-1-1-1 0 0,0 1 0 0 0,-1 1 0 0 0,1-1 0 0 0,-1 1 0 0 0,1 0 0 0 0,-1 0 0 0 0,0 1 0 0 0,0 0 0 0 0,0 0 1 0 0,0 0-1 0 0,-1 1 0 0 0,1-1 0 0 0,0 2 0 0 0,-1-1 0 0 0,1 1 0 0 0,-1 0 0 0 0,1 0 0 0 0,-8 1 1 0 0,12 0 3 0 0,1-1 0 0 0,-1 1 0 0 0,0-1 0 0 0,1 1 0 0 0,-1 0 0 0 0,1 0 0 0 0,-1-1 1 0 0,0 1-1 0 0,1 0 0 0 0,0 0 0 0 0,-1 1 0 0 0,1-1 0 0 0,0 0 0 0 0,-1 0 1 0 0,1 1-1 0 0,0-1 0 0 0,0 0 0 0 0,-1 4 0 0 0,0-2 18 0 0,1 0 0 0 0,0 0 0 0 0,0 0 0 0 0,0 0 0 0 0,1 1 0 0 0,-1-1-1 0 0,1 0 1 0 0,0 0 0 0 0,0 6 0 0 0,1 5 124 0 0,1 0 0 0 0,1-1 0 0 0,7 25 0 0 0,-7-32-103 0 0,0 6 5 0 0,1-1 0 0 0,0 0 0 0 0,1 0 1 0 0,0-1-1 0 0,1 1 0 0 0,0-1 0 0 0,0 0 1 0 0,1-1-1 0 0,12 14 0 0 0,-14-19-90 0 0,-1 0 0 0 0,0-1-1 0 0,1 1 1 0 0,0-1-1 0 0,0 0 1 0 0,0 0 0 0 0,0-1-1 0 0,1 1 1 0 0,-1-1 0 0 0,0 0-1 0 0,1-1 1 0 0,0 1 0 0 0,-1-1-1 0 0,1 0 1 0 0,0-1 0 0 0,0 1-1 0 0,-1-1 1 0 0,1 0-1 0 0,0-1 1 0 0,0 1 0 0 0,6-2-1 0 0,4-1-363 0 0,-1-1-1 0 0,1-1 1 0 0,-1 0-1 0 0,0 0 1 0 0,-1-2-1 0 0,0 0 0 0 0,0-1 1 0 0,0 0-1 0 0,17-14 1 0 0,-8 4 79 0 0,0-1 0 0 0,-2-1 0 0 0,-1-1 0 0 0,0-1 0 0 0,-2 0 0 0 0,0-2 0 0 0,15-26 0 0 0,-26 36 347 0 0,0 0-1 0 0,0 0 1 0 0,-2 0-1 0 0,0 0 1 0 0,0-1-1 0 0,-2 0 1 0 0,1 0-1 0 0,-2 0 1 0 0,0 0-1 0 0,-1-1 1 0 0,-1 1-1 0 0,0-1 1 0 0,-1 1-1 0 0,0 0 1 0 0,-5-18-1 0 0,4 21 128 0 0,2 8-98 0 0,-1 1 0 0 0,1 0 0 0 0,-1 0 0 0 0,0 0 0 0 0,0-1 0 0 0,0 1 0 0 0,0 0 0 0 0,0 0 0 0 0,-1 0 0 0 0,1 0 0 0 0,-1 1 0 0 0,-3-6 0 0 0,4 8-53 0 0,1 0 1 0 0,-1 0-1 0 0,1 0 1 0 0,-1 0-1 0 0,0 0 1 0 0,1 0 0 0 0,-1 0-1 0 0,1 0 1 0 0,-1 0-1 0 0,1 0 1 0 0,-1 0-1 0 0,0 0 1 0 0,1 0-1 0 0,-1 0 1 0 0,1 0 0 0 0,-1 1-1 0 0,1-1 1 0 0,-1 0-1 0 0,1 0 1 0 0,-1 1-1 0 0,1-1 1 0 0,-1 0-1 0 0,1 1 1 0 0,-1-1 0 0 0,1 1-1 0 0,-1-1 1 0 0,1 0-1 0 0,-1 2 1 0 0,-14 16 151 0 0,11-13-58 0 0,-16 20 43 0 0,1 1 0 0 0,1 1 1 0 0,1 0-1 0 0,1 1 0 0 0,2 1 0 0 0,1 1 0 0 0,-16 53 0 0 0,23-59-123 0 0,0 0 0 0 0,2 0-1 0 0,1 0 1 0 0,1 1-1 0 0,1-1 1 0 0,2 0-1 0 0,0 1 1 0 0,1-1-1 0 0,1 0 1 0 0,13 45-1 0 0,-15-63-102 0 0,1 0-1 0 0,0 0 1 0 0,1-1-1 0 0,-1 1 0 0 0,1 0 1 0 0,4 4-1 0 0,-6-8 0 0 0,0-1 0 0 0,1 1 0 0 0,-1-1 1 0 0,0 1-1 0 0,1-1 0 0 0,-1 0 0 0 0,1 0 0 0 0,-1 0 0 0 0,1 0 0 0 0,0 0 0 0 0,-1 0 0 0 0,1 0 0 0 0,0-1 1 0 0,0 1-1 0 0,0-1 0 0 0,-1 1 0 0 0,1-1 0 0 0,0 0 0 0 0,0 1 0 0 0,0-1 0 0 0,0 0 0 0 0,0 0 0 0 0,0-1 1 0 0,2 1-1 0 0,1-1-61 0 0,1 0 1 0 0,-1-1 0 0 0,0 1 0 0 0,0-1 0 0 0,1 0 0 0 0,-1-1 0 0 0,0 1-1 0 0,-1-1 1 0 0,1 0 0 0 0,0 0 0 0 0,-1 0 0 0 0,0-1 0 0 0,0 1 0 0 0,0-1 0 0 0,0 0-1 0 0,0-1 1 0 0,-1 1 0 0 0,0-1 0 0 0,0 1 0 0 0,0-1 0 0 0,0 0 0 0 0,-1 0-1 0 0,0 0 1 0 0,0 0 0 0 0,0 0 0 0 0,1-9 0 0 0,0-1 396 0 0,0 0 0 0 0,-1 0 1 0 0,-1-1-1 0 0,0 1 0 0 0,-1-1 0 0 0,-1 0 1 0 0,0 1-1 0 0,-5-20 0 0 0,4 25 79 0 0,2 9-294 0 0,0 0 1 0 0,0 0 0 0 0,0 0 0 0 0,0 1-1 0 0,0-1 1 0 0,0 0 0 0 0,0 0 0 0 0,-1 0-1 0 0,1 0 1 0 0,0 0 0 0 0,-1 0 0 0 0,1 0-1 0 0,-1 0 1 0 0,1 0 0 0 0,-1 1 0 0 0,1-1-1 0 0,-1 0 1 0 0,0 0 0 0 0,1 1 0 0 0,-1-1-1 0 0,0 0 1 0 0,1 1 0 0 0,-1-1 0 0 0,-1 0-1 0 0,1 1-27 0 0,1 1-1 0 0,-1-1 0 0 0,1 0 1 0 0,0 1-1 0 0,-1-1 0 0 0,1 0 1 0 0,-1 1-1 0 0,1-1 1 0 0,-1 1-1 0 0,1-1 0 0 0,0 1 1 0 0,-1-1-1 0 0,1 1 0 0 0,0-1 1 0 0,0 1-1 0 0,-1-1 1 0 0,1 1-1 0 0,0-1 0 0 0,0 1 1 0 0,0-1-1 0 0,0 1 0 0 0,0 0 1 0 0,0-1-1 0 0,0 1 0 0 0,-1-1 1 0 0,2 1-1 0 0,-1-1 1 0 0,0 1-1 0 0,0 0 0 0 0,0-1 1 0 0,0 1-1 0 0,0-1 0 0 0,0 1 1 0 0,1-1-1 0 0,-1 1 0 0 0,0-1 1 0 0,0 1-1 0 0,1-1 1 0 0,-1 1-1 0 0,0-1 0 0 0,1 1 1 0 0,-1-1-1 0 0,1 1 0 0 0,-1-1 1 0 0,0 0-1 0 0,1 1 1 0 0,-1-1-1 0 0,1 0 0 0 0,-1 1 1 0 0,1-1-1 0 0,-1 0 0 0 0,2 1 1 0 0,10 0 2 0 0,0-1 0 0 0,1 1 0 0 0,-1-2 0 0 0,0 0 0 0 0,1-1 0 0 0,-1 0 1 0 0,0 0-1 0 0,0-1 0 0 0,0-1 0 0 0,-1 0 0 0 0,1-1 0 0 0,18-10 0 0 0,-26 13-20 0 0,-1-1-1 0 0,1 1 0 0 0,-1-1 0 0 0,1 0 0 0 0,-1 0 1 0 0,0 0-1 0 0,0 0 0 0 0,-1 0 0 0 0,1-1 1 0 0,0 1-1 0 0,-1-1 0 0 0,0 0 0 0 0,0 1 0 0 0,0-1 1 0 0,-1 0-1 0 0,1 0 0 0 0,-1 0 0 0 0,0-1 0 0 0,0 1 1 0 0,0 0-1 0 0,0 0 0 0 0,-1-1 0 0 0,0 1 1 0 0,0-6-1 0 0,0-4 9 0 0,1 5 83 0 0,-1 0 1 0 0,0 0-1 0 0,-1 0 0 0 0,0 0 0 0 0,0 0 1 0 0,-1 0-1 0 0,0 0 0 0 0,-4-10 0 0 0,-15 65 1276 0 0,9-10-1100 0 0,1 1 1 0 0,3 1 0 0 0,1 0-1 0 0,2 0 1 0 0,1 0 0 0 0,2 54-1 0 0,6-26-192 0 0,-4-59-77 0 0,2 0 0 0 0,-1 0 0 0 0,1-1 0 0 0,0 1 0 0 0,0-1 0 0 0,1 1 0 0 0,5 9 0 0 0,-8-15 2 0 0,1 0-1 0 0,0 0 0 0 0,-1 0 0 0 0,1-1 1 0 0,0 1-1 0 0,0 0 0 0 0,-1 0 0 0 0,1 0 1 0 0,0-1-1 0 0,0 1 0 0 0,0-1 1 0 0,0 1-1 0 0,0-1 0 0 0,0 1 0 0 0,0-1 1 0 0,0 1-1 0 0,0-1 0 0 0,0 0 0 0 0,0 1 1 0 0,0-1-1 0 0,0 0 0 0 0,2 0 0 0 0,-1 0-2 0 0,0 0 0 0 0,1-1 0 0 0,-1 1 0 0 0,0-1 0 0 0,1 1 0 0 0,-1-1 0 0 0,0 0 0 0 0,0 0 0 0 0,0 0 0 0 0,3-2 0 0 0,4-3-14 0 0,1-2 1 0 0,-1 1 0 0 0,11-13-1 0 0,-14 14 11 0 0,1-1 3 0 0,0 0-1 0 0,1 1 1 0 0,0 0-1 0 0,0 0 1 0 0,0 1 0 0 0,0 0-1 0 0,1 1 1 0 0,0 0-1 0 0,0 0 1 0 0,0 1 0 0 0,0 0-1 0 0,1 0 1 0 0,-1 1-1 0 0,1 0 1 0 0,0 1-1 0 0,-1 0 1 0 0,1 1 0 0 0,0 0-1 0 0,0 0 1 0 0,0 1-1 0 0,-1 0 1 0 0,1 1 0 0 0,9 2-1 0 0,28 12 9 0 0,-37-12 4 0 0,0-1 0 0 0,-1 1 0 0 0,2-2 0 0 0,-1 1 0 0 0,0-2 0 0 0,12 2-1 0 0,-18-4-6 0 0,1 1-1 0 0,-1-1 1 0 0,0 0-1 0 0,0 0 0 0 0,0-1 1 0 0,0 1-1 0 0,0-1 0 0 0,0 0 1 0 0,-1 0-1 0 0,1 0 1 0 0,0-1-1 0 0,-1 1 0 0 0,0-1 1 0 0,5-4-1 0 0,6-7 11 0 0,21-27 0 0 0,-30 34-13 0 0,-1 3 2 0 0,-1 1 0 0 0,-1 1-1 0 0,0 0 1 0 0,0-1-1 0 0,0 1 1 0 0,-1-1-1 0 0,1 0 1 0 0,2-5-1 0 0,-4 8-1 0 0,-13 18-28 0 0,4-1 38 0 0,6-11-1 0 0,0 0-1 0 0,0 0 1 0 0,1 0-1 0 0,-3 9 0 0 0,4-13-8 0 0,1-1 0 0 0,0 1 1 0 0,0 0-1 0 0,0 0 0 0 0,0 0 0 0 0,0-1 0 0 0,0 1 0 0 0,0 0 0 0 0,1 0 0 0 0,-1-1 0 0 0,0 1 0 0 0,1 0 0 0 0,0 0 0 0 0,-1-1 0 0 0,1 1 0 0 0,0 0 1 0 0,0-1-1 0 0,0 1 0 0 0,0-1 0 0 0,2 3 0 0 0,27 13-1252 0 0,-29-16 1177 0 0,0-1 0 0 0,0 0 0 0 0,0 1 0 0 0,0-1 0 0 0,0 1 0 0 0,0-1 0 0 0,0 0 0 0 0,0 0 0 0 0,1 0 0 0 0,-1 0 0 0 0,0 0 0 0 0,0 0 0 0 0,0 0 0 0 0,0 0 0 0 0,0 0 0 0 0,1 0 0 0 0,0-1 0 0 0,12-1-912 0 0,2 3-141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1.855"/>
    </inkml:context>
    <inkml:brush xml:id="br0">
      <inkml:brushProperty name="width" value="0.05" units="cm"/>
      <inkml:brushProperty name="height" value="0.05" units="cm"/>
      <inkml:brushProperty name="color" value="#E71224"/>
    </inkml:brush>
  </inkml:definitions>
  <inkml:trace contextRef="#ctx0" brushRef="#br0">136 27 9097 0 0,'-10'-8'-144'0'0,"1"0"152"0"0,5 3 104 0 0,-7 4 128 0 0,-1-3 44 0 0,-1 4 100 0 0,-4 0 32 0 0,9 2 16 0 0,-9-4 136 0 0,8 4-156 0 0,-4-2-96 0 0,5 2-124 0 0,6-1-124 0 0,0-1-204 0 0,4 1-784 0 0,0-1-48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484"/>
    </inkml:context>
    <inkml:brush xml:id="br0">
      <inkml:brushProperty name="width" value="0.05" units="cm"/>
      <inkml:brushProperty name="height" value="0.05" units="cm"/>
      <inkml:brushProperty name="color" value="#E71224"/>
    </inkml:brush>
  </inkml:definitions>
  <inkml:trace contextRef="#ctx0" brushRef="#br0">363 179 6941 0 0,'1'-10'219'0'0,"-1"-1"0"0"0,0 1 0 0 0,-1 0 1 0 0,0 0-1 0 0,0 0 0 0 0,-1 0 1 0 0,-1 1-1 0 0,0-1 0 0 0,-7-18 1 0 0,7 23-26 0 0,0 0 0 0 0,1 0 0 0 0,-2 0 0 0 0,1 1 0 0 0,0-1 0 0 0,-1 1 0 0 0,0 0 0 0 0,-5-4 0 0 0,6 6-153 0 0,0 0 0 0 0,0 0 0 0 0,0 1-1 0 0,-1-1 1 0 0,1 1 0 0 0,0 0 0 0 0,-1 0 0 0 0,1 0-1 0 0,-1 0 1 0 0,0 1 0 0 0,1-1 0 0 0,-1 1 0 0 0,1 0 0 0 0,-6 0-1 0 0,-2 1-40 0 0,0 1 0 0 0,1 0-1 0 0,-1 0 1 0 0,0 1-1 0 0,1 0 1 0 0,0 1-1 0 0,0 0 1 0 0,0 1 0 0 0,0 0-1 0 0,1 0 1 0 0,-13 10-1 0 0,19-13 23 0 0,0 0 0 0 0,0 1 0 0 0,0-1 0 0 0,0 1-1 0 0,1 0 1 0 0,-1-1 0 0 0,1 2 0 0 0,-1-1 0 0 0,1 0 0 0 0,0 0-1 0 0,0 1 1 0 0,1-1 0 0 0,-1 1 0 0 0,1-1 0 0 0,0 1-1 0 0,-1 0 1 0 0,2-1 0 0 0,-1 1 0 0 0,0 0 0 0 0,1 0 0 0 0,0 0-1 0 0,0 0 1 0 0,0 0 0 0 0,0-1 0 0 0,0 1 0 0 0,1 0 0 0 0,0 0-1 0 0,0 0 1 0 0,0-1 0 0 0,0 1 0 0 0,0 0 0 0 0,1-1-1 0 0,0 1 1 0 0,4 5 0 0 0,8 12 86 0 0,2-1 0 0 0,1-1 0 0 0,0 0 0 0 0,2-2 1 0 0,25 21-1 0 0,18 16-20 0 0,-60-51-85 0 0,1-1 1 0 0,0 1 0 0 0,-1 0-1 0 0,1 0 1 0 0,-1 0-1 0 0,0 1 1 0 0,0-1 0 0 0,0 0-1 0 0,-1 1 1 0 0,3 4 0 0 0,-4-7-3 0 0,0 1 1 0 0,0-1-1 0 0,0 0 1 0 0,0 0 0 0 0,0 0-1 0 0,0 0 1 0 0,0 1 0 0 0,0-1-1 0 0,0 0 1 0 0,-1 0-1 0 0,1 0 1 0 0,-1 0 0 0 0,1 0-1 0 0,0 0 1 0 0,-1 1 0 0 0,0-1-1 0 0,1 0 1 0 0,-1 0 0 0 0,0-1-1 0 0,1 1 1 0 0,-1 0-1 0 0,0 0 1 0 0,0 0 0 0 0,0 0-1 0 0,0-1 1 0 0,0 1 0 0 0,0 0-1 0 0,0-1 1 0 0,0 1-1 0 0,0-1 1 0 0,0 1 0 0 0,0-1-1 0 0,0 1 1 0 0,0-1 0 0 0,0 0-1 0 0,-3 1 1 0 0,-7 1-12 0 0,-1 1 0 0 0,0-1 0 0 0,0-1 0 0 0,-1 0 0 0 0,1-1 0 0 0,0-1 0 0 0,0 1 1 0 0,0-2-1 0 0,-20-4 0 0 0,-10-5-1437 0 0,-51-21 0 0 0,93 32 1420 0 0,-1-1-77 0 0,0 0 0 0 0,1 0 0 0 0,-1 0 0 0 0,1 1 0 0 0,-1-1-1 0 0,0 0 1 0 0,1 0 0 0 0,0 0 0 0 0,-1 0 0 0 0,1 0 0 0 0,0 0 0 0 0,-1 0 0 0 0,1 0-1 0 0,0 0 1 0 0,0 0 0 0 0,0 0 0 0 0,0 0 0 0 0,0 0 0 0 0,0-1 0 0 0,0 1 0 0 0,0 0-1 0 0,0 0 1 0 0,1 0 0 0 0,-1 0 0 0 0,0 0 0 0 0,1 0 0 0 0,0-1 0 0 0,4-4-796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09.483"/>
    </inkml:context>
    <inkml:brush xml:id="br0">
      <inkml:brushProperty name="width" value="0.05" units="cm"/>
      <inkml:brushProperty name="height" value="0.05" units="cm"/>
      <inkml:brushProperty name="color" value="#E71224"/>
    </inkml:brush>
  </inkml:definitions>
  <inkml:trace contextRef="#ctx0" brushRef="#br0">14 1 3872 0 0,'-1'0'4'0'0,"1"0"0"0"0,-1 0-1 0 0,1 0 1 0 0,-1 0 0 0 0,0 0-1 0 0,1 0 1 0 0,-1 0 0 0 0,1 1-1 0 0,-1-1 1 0 0,1 0 0 0 0,-1 0-1 0 0,1 1 1 0 0,-1-1 0 0 0,1 0-1 0 0,-1 1 1 0 0,1-1 0 0 0,0 1-1 0 0,-1-1 1 0 0,1 0 0 0 0,0 1-1 0 0,-1-1 1 0 0,1 1 0 0 0,0-1-1 0 0,-1 1 1 0 0,1-1 0 0 0,0 1-1 0 0,0-1 1 0 0,0 1 0 0 0,-1-1-1 0 0,1 1 1 0 0,0-1 0 0 0,0 1-1 0 0,0 0 1 0 0,0-1 0 0 0,0 1-1 0 0,0-1 1 0 0,0 1 0 0 0,0-1-1 0 0,0 1 1 0 0,0-1 0 0 0,0 1-1 0 0,1-1 1 0 0,-1 1 0 0 0,0 0-1 0 0,1 0 1 0 0,-1 9 105 0 0,6 38 444 0 0,-4-22-99 0 0,5 34-1 0 0,-4-43-328 0 0,-1 0 1 0 0,0 0-1 0 0,-1 0 0 0 0,-1 1 1 0 0,-3 24-1 0 0,-1 20-208 0 0,2-43 100 0 0,1 1 0 0 0,0-1-1 0 0,2 1 1 0 0,1-1 0 0 0,4 25-1 0 0,-5-42-12 0 0,0 1-1 0 0,0-1 1 0 0,0 0-1 0 0,1 1 1 0 0,-1-1-1 0 0,1 0 1 0 0,0 0-1 0 0,-1 0 0 0 0,1 0 1 0 0,0 0-1 0 0,0 0 1 0 0,0 0-1 0 0,0-1 1 0 0,1 1-1 0 0,-1-1 1 0 0,0 0-1 0 0,1 1 1 0 0,-1-1-1 0 0,5 1 1 0 0,10 4 52 0 0,33 8 0 0 0,-29-9-32 0 0,55 13 83 0 0,1-3 0 0 0,103 6-1 0 0,158-9 129 0 0,-176-9-214 0 0,563 23-188 0 0,0 26 142 0 0,-456-27 97 0 0,213 23-191 0 0,497 70 486 0 0,-17-33-629 0 0,-394-39 139 0 0,788 43 674 0 0,-693-75-728 0 0,-97-17 62 0 0,1-36 29 0 0,-482 31 204 0 0,-20 2-160 0 0,84-18 0 0 0,-130 20-23 0 0,5-3 8 0 0,1 1 0 0 0,-1 2 0 0 0,1 0 0 0 0,49 0 0 0 0,115 13 382 0 0,-185-9-350 0 0,1 0 0 0 0,-1 0 0 0 0,0 0 0 0 0,0-1 0 0 0,0 1 0 0 0,0-1 0 0 0,1 0-1 0 0,-1 0 1 0 0,5-3 0 0 0,-8 4 22 0 0,0-1-1 0 0,-1 1 1 0 0,1-1-1 0 0,0 1 0 0 0,-1-1 1 0 0,1 1-1 0 0,-1-1 0 0 0,1 1 1 0 0,-1-1-1 0 0,1 1 1 0 0,-1-1-1 0 0,1 0 0 0 0,-1 1 1 0 0,1-1-1 0 0,-1 0 1 0 0,0 0-1 0 0,1 1 0 0 0,-1-1 1 0 0,0 0-1 0 0,0-1 0 0 0,0 0 6 0 0,0 0-1 0 0,0 1 1 0 0,0-1-1 0 0,-1 0 1 0 0,1 1-1 0 0,-1-1 0 0 0,1 1 1 0 0,-1-1-1 0 0,1 1 1 0 0,-1-1-1 0 0,0 1 0 0 0,0-1 1 0 0,-2-2-1 0 0,2 2-34 0 0,-1 1 0 0 0,0-1 0 0 0,1 1 0 0 0,-1-1 0 0 0,0 1 0 0 0,0-1 0 0 0,0 1 0 0 0,0 0 0 0 0,0 0 0 0 0,0 0-1 0 0,0 0 1 0 0,-1 1 0 0 0,1-1 0 0 0,0 0 0 0 0,-4 0 0 0 0,-3-2-561 0 0,-24-39-798 0 0,30 30 1100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0.196"/>
    </inkml:context>
    <inkml:brush xml:id="br0">
      <inkml:brushProperty name="width" value="0.05" units="cm"/>
      <inkml:brushProperty name="height" value="0.05" units="cm"/>
      <inkml:brushProperty name="color" value="#E71224"/>
    </inkml:brush>
  </inkml:definitions>
  <inkml:trace contextRef="#ctx0" brushRef="#br0">8 1 5725 0 0,'-8'2'218'0'0,"22"-3"-35"0"0,14 0-33 0 0,134 8 407 0 0,260 5 82 0 0,-158-9-426 0 0,288-7 30 0 0,-546 4-242 0 0,-1-1 10 0 0,0 1 0 0 0,0 0 0 0 0,1-1-1 0 0,-1 0 1 0 0,6-2 0 0 0,-11 3-9 0 0,0 0-1 0 0,0 0 1 0 0,0 0-1 0 0,0 0 1 0 0,-1 0-1 0 0,1 0 1 0 0,0 0-1 0 0,0 0 1 0 0,0 0-1 0 0,0 0 1 0 0,0 0-1 0 0,0 0 1 0 0,0 0-1 0 0,0 0 1 0 0,0 0-1 0 0,0 0 1 0 0,0 0-1 0 0,0 0 1 0 0,0 0-1 0 0,0 0 1 0 0,0 0-1 0 0,0 0 1 0 0,-1 0-1 0 0,1-1 1 0 0,0 1-1 0 0,0 0 1 0 0,0 0-1 0 0,0 0 1 0 0,0 0-1 0 0,0 0 1 0 0,0 0-1 0 0,0 0 1 0 0,0 0-1 0 0,0 0 1 0 0,0 0-1 0 0,0 0 1 0 0,0 0-1 0 0,0 0 1 0 0,0 0-1 0 0,0 0 1 0 0,0 0 0 0 0,0 0-1 0 0,0-1 1 0 0,0 1-1 0 0,0 0 1 0 0,0 0-1 0 0,0 0 1 0 0,0 0-1 0 0,0 0 1 0 0,0 0-1 0 0,0 0 1 0 0,0 0-1 0 0,0 0 1 0 0,0 0-1 0 0,0 0 1 0 0,0 0-1 0 0,0 0 1 0 0,0 0-1 0 0,-11-3 48 0 0,-13 1-12 0 0,23 2-37 0 0,-64-2-764 0 0,58 1 324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028"/>
    </inkml:context>
    <inkml:brush xml:id="br0">
      <inkml:brushProperty name="width" value="0.05" units="cm"/>
      <inkml:brushProperty name="height" value="0.05" units="cm"/>
      <inkml:brushProperty name="color" value="#E71224"/>
    </inkml:brush>
  </inkml:definitions>
  <inkml:trace contextRef="#ctx0" brushRef="#br0">17 313 6501 0 0,'-1'2'75'0'0,"1"-1"-25"0"0,-1 0 0 0 0,1-1 0 0 0,0 1 0 0 0,-1 0 0 0 0,1-1 0 0 0,0 1 0 0 0,-1 0 0 0 0,1-1 0 0 0,-1 1 0 0 0,1-1 0 0 0,-1 1 0 0 0,1-1 0 0 0,-1 1 0 0 0,1-1 0 0 0,-1 1 0 0 0,0-1 0 0 0,1 0 0 0 0,-1 1 0 0 0,0-1 1 0 0,1 0-1 0 0,-1 1 0 0 0,0-1 0 0 0,1 0 0 0 0,-1 0 0 0 0,-1 0 0 0 0,17-1 924 0 0,-11 1-889 0 0,0-1 0 0 0,0 1 0 0 0,0 0 0 0 0,0 0 0 0 0,0 0 1 0 0,0 1-1 0 0,0-1 0 0 0,0 1 0 0 0,0 0 0 0 0,8 3 0 0 0,20 15 79 0 0,-26-15-146 0 0,0 0 0 0 0,1 0 0 0 0,0-1 0 0 0,12 5 1 0 0,-16-7-16 0 0,0 0 0 0 0,0 0 0 0 0,0 0 0 0 0,0-1 0 0 0,0 1 0 0 0,1-1 0 0 0,-1 0 0 0 0,0 0 0 0 0,0 0 0 0 0,0-1 0 0 0,0 1 0 0 0,1-1 0 0 0,-1 1 0 0 0,0-1 0 0 0,0 0 0 0 0,0 0 0 0 0,-1-1 0 0 0,1 1 0 0 0,0-1 0 0 0,0 1 0 0 0,4-5 0 0 0,4-1-2 0 0,-1 0-1 0 0,0-1 1 0 0,-1-1 0 0 0,0 0-1 0 0,11-13 1 0 0,35-54-5 0 0,-20 26 8 0 0,-22 32-4 0 0,-1 1-5 0 0,1 0 0 0 0,1 0-1 0 0,0 1 1 0 0,17-14 0 0 0,-31 30 4 0 0,1 0 0 0 0,-1-1 1 0 0,1 1-1 0 0,-1 0 0 0 0,1-1 1 0 0,-1 1-1 0 0,0 0 0 0 0,1-1 1 0 0,-1 1-1 0 0,1 0 0 0 0,-1 0 1 0 0,1 0-1 0 0,0 0 0 0 0,-1-1 1 0 0,1 1-1 0 0,-1 0 0 0 0,1 0 1 0 0,-1 0-1 0 0,1 0 0 0 0,-1 0 1 0 0,1 0-1 0 0,-1 0 0 0 0,1 0 1 0 0,0 1-1 0 0,-1-1 0 0 0,1 0 1 0 0,-1 0-1 0 0,1 0 0 0 0,-1 1 1 0 0,1-1-1 0 0,-1 0 0 0 0,1 0 1 0 0,-1 1-1 0 0,1-1 0 0 0,0 2 0 0 0,0 0 0 0 0,1-1 0 0 0,-1 1-1 0 0,0 0 1 0 0,0-1 0 0 0,0 1-1 0 0,-1 0 1 0 0,1 0 0 0 0,1 4 0 0 0,5 45 13 0 0,-7-50-10 0 0,1 5-1 0 0,0 1 1 0 0,0 0-1 0 0,1 0 1 0 0,0-1-1 0 0,0 1 1 0 0,0-1 0 0 0,1 1-1 0 0,0-1 1 0 0,0 0-1 0 0,1 0 1 0 0,-1 0 0 0 0,1-1-1 0 0,1 1 1 0 0,-1-1-1 0 0,10 9 1 0 0,-10-11 0 0 0,0 0 0 0 0,0 0-1 0 0,0 0 1 0 0,0-1 0 0 0,0 0 0 0 0,0 0 0 0 0,1 0 0 0 0,-1 0 0 0 0,1-1-1 0 0,0 0 1 0 0,-1 0 0 0 0,1 0 0 0 0,0 0 0 0 0,-1-1 0 0 0,1 0 0 0 0,0 0 0 0 0,0 0-1 0 0,-1 0 1 0 0,1-1 0 0 0,0 0 0 0 0,-1 0 0 0 0,1 0 0 0 0,7-3 0 0 0,12-6 16 0 0,1-1 1 0 0,40-26-1 0 0,-56 31-19 0 0,-1 0-1 0 0,0 0 0 0 0,0-1 0 0 0,0 0 0 0 0,-1 0 0 0 0,0-1 0 0 0,0 0 1 0 0,-1 0-1 0 0,0-1 0 0 0,7-13 0 0 0,-10 15-4 0 0,0 0 0 0 0,1 0 0 0 0,1 0-1 0 0,9-12 1 0 0,-13 18 5 0 0,0-1 1 0 0,0 1-1 0 0,1-1 0 0 0,-1 1 0 0 0,1 0 0 0 0,-1 0 1 0 0,1 0-1 0 0,-1-1 0 0 0,1 2 0 0 0,0-1 0 0 0,-1 0 1 0 0,1 0-1 0 0,0 0 0 0 0,0 1 0 0 0,0-1 0 0 0,-1 1 1 0 0,1 0-1 0 0,0-1 0 0 0,0 1 0 0 0,0 0 0 0 0,0 0 0 0 0,0 0 1 0 0,0 0-1 0 0,0 1 0 0 0,0-1 0 0 0,0 0 0 0 0,1 1 1 0 0,-1 1 0 0 0,0-1 0 0 0,0 1 1 0 0,0-1-1 0 0,0 1 1 0 0,0-1-1 0 0,-1 1 1 0 0,1 0-1 0 0,-1 0 0 0 0,1 0 1 0 0,-1 0-1 0 0,0 0 1 0 0,0 0-1 0 0,0 1 1 0 0,0-1-1 0 0,1 4 1 0 0,-1-3-2 0 0,1 1 1 0 0,0 0 0 0 0,0-1 0 0 0,0 1 0 0 0,0-1 0 0 0,5 6 0 0 0,-2-5 1 0 0,0-1 0 0 0,0 0 0 0 0,1 1 0 0 0,-1-2 1 0 0,1 1-1 0 0,-1-1 0 0 0,1 0 0 0 0,0 0 0 0 0,0 0 1 0 0,0-1-1 0 0,0 0 0 0 0,0 0 0 0 0,1 0 0 0 0,-1-1 1 0 0,9-1-1 0 0,10 0-9 0 0,0-2 1 0 0,33-8-1 0 0,-21 4 8 0 0,-1-2-1 0 0,0-1 1 0 0,-1-2-1 0 0,56-27 1 0 0,-89 37-25 0 0,18-12 16 0 0,-19 14-61 0 0,0-1 0 0 0,-1 0-1 0 0,0 1 1 0 0,1-1 0 0 0,-1 1 0 0 0,1-1 0 0 0,-1 0 0 0 0,0 1 0 0 0,1-1 0 0 0,-1 0 0 0 0,0 0 0 0 0,0 1-1 0 0,0-1 1 0 0,0 0 0 0 0,1 0 0 0 0,-1 1 0 0 0,0-1 0 0 0,0 0 0 0 0,0 0 0 0 0,0 1 0 0 0,-1-1-1 0 0,1 0 1 0 0,0 0 0 0 0,0 1 0 0 0,0-1 0 0 0,-1 0 0 0 0,1 1 0 0 0,-1-2 0 0 0,-2-5-702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11.383"/>
    </inkml:context>
    <inkml:brush xml:id="br0">
      <inkml:brushProperty name="width" value="0.05" units="cm"/>
      <inkml:brushProperty name="height" value="0.05" units="cm"/>
      <inkml:brushProperty name="color" value="#E71224"/>
    </inkml:brush>
  </inkml:definitions>
  <inkml:trace contextRef="#ctx0" brushRef="#br0">18 1 4784 0 0,'-15'4'436'0'0,"13"-4"-28"0"0,8 2-17 0 0,-4-2-327 0 0,75 14 652 0 0,127 7 0 0 0,17-22 119 0 0,-220 1-809 0 0,0 0 0 0 0,1 0 0 0 0,-1 0 0 0 0,0 0 0 0 0,0 0 0 0 0,0 0 1 0 0,0 0-1 0 0,0 1 0 0 0,0-1 0 0 0,0 0 0 0 0,1 1 0 0 0,-1-1 0 0 0,0 1 0 0 0,0-1 0 0 0,0 1 0 0 0,0 0 0 0 0,-1-1 0 0 0,1 1 0 0 0,0 0 0 0 0,0 0 0 0 0,1 1 0 0 0,-2-1 5 0 0,1 0 0 0 0,-1 0 0 0 0,0 0 0 0 0,0 1 0 0 0,1-1 0 0 0,-1 0 0 0 0,0 0 0 0 0,0 0 0 0 0,0 0 0 0 0,0 0 0 0 0,-1 1-1 0 0,1-1 1 0 0,0 0 0 0 0,0 0 0 0 0,-1 0 0 0 0,1 0 0 0 0,-2 2 0 0 0,-3 6 169 0 0,0 1-1 0 0,-1-2 1 0 0,-13 17-1 0 0,9-13-97 0 0,-22 31-528 0 0,2 1 0 0 0,-43 86 0 0 0,63-104-543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379"/>
    </inkml:context>
    <inkml:brush xml:id="br0">
      <inkml:brushProperty name="width" value="0.05" units="cm"/>
      <inkml:brushProperty name="height" value="0.05" units="cm"/>
      <inkml:brushProperty name="color" value="#E71224"/>
    </inkml:brush>
  </inkml:definitions>
  <inkml:trace contextRef="#ctx0" brushRef="#br0">44 113 5148 0 0,'-9'-2'1522'0'0,"13"2"-785"0"0,-3 0-355 0 0,0 2 728 0 0,-1-2-1064 0 0,1 0 0 0 0,-1 1 0 0 0,0-1 0 0 0,0 0-1 0 0,0 0 1 0 0,0 1 0 0 0,0-1 0 0 0,1 0 0 0 0,-1 0 0 0 0,0 1-1 0 0,0-1 1 0 0,0 0 0 0 0,0 0 0 0 0,0 1 0 0 0,0-1-1 0 0,0 0 1 0 0,0 0 0 0 0,0 1 0 0 0,0-1 0 0 0,0 0 0 0 0,0 1-1 0 0,0-1 1 0 0,0 0 0 0 0,0 0 0 0 0,0 1 0 0 0,-1-1 0 0 0,1 0-1 0 0,0 0 1 0 0,0 1 0 0 0,0-1 0 0 0,0 0 0 0 0,0 0-1 0 0,-1 1 1 0 0,1-1 0 0 0,0 0 0 0 0,0 0 0 0 0,0 0 0 0 0,-1 0-1 0 0,1 1 1 0 0,0-1 0 0 0,0 0 0 0 0,-1 0 0 0 0,-22 13 1998 0 0,8-4-209 0 0,49-19-1547 0 0,605-75-322 0 0,-468 69-209 0 0,-63 4-122 0 0,-13 1-1434 0 0,136 0 0 0 0,-214 14 797 0 0,-17-2 964 0 0,1-1 0 0 0,-1 0 0 0 0,0 0 0 0 0,0 0 0 0 0,1 0 0 0 0,-1 0 0 0 0,0 0 0 0 0,0 0 0 0 0,1 1 0 0 0,-1-1 0 0 0,0 0 0 0 0,0 0 1 0 0,0 0-1 0 0,1 1 0 0 0,-1-1 0 0 0,0 0 0 0 0,0 0 0 0 0,0 1 0 0 0,1-1 0 0 0,-1 0 0 0 0,0 0 0 0 0,0 1 0 0 0,0-1 0 0 0,0 0 0 0 0,0 1 1 0 0,0-1-1 0 0,0 0 0 0 0,0 0 0 0 0,0 1 0 0 0,0-1 0 0 0,0 0 0 0 0,0 1 0 0 0,0-1 0 0 0,0 0 0 0 0,0 0 0 0 0,0 1 0 0 0,0-1 0 0 0,0 0 1 0 0,0 1-1 0 0,0-1 0 0 0,0 0 0 0 0,-1 0 0 0 0,1 1 0 0 0,0-1 0 0 0,0 0 0 0 0,0 0 0 0 0,0 1 0 0 0,-1-1 0 0 0,1 0 0 0 0,0 0 0 0 0,0 0 1 0 0,-1 0-1 0 0,1 1 0 0 0,-10 8-1168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3.718"/>
    </inkml:context>
    <inkml:brush xml:id="br0">
      <inkml:brushProperty name="width" value="0.05" units="cm"/>
      <inkml:brushProperty name="height" value="0.05" units="cm"/>
      <inkml:brushProperty name="color" value="#E71224"/>
    </inkml:brush>
  </inkml:definitions>
  <inkml:trace contextRef="#ctx0" brushRef="#br0">1 26 5481 0 0,'0'1'76'0'0,"0"0"1"0"0,0 0-1 0 0,0 0 1 0 0,0 1-1 0 0,1-1 1 0 0,-1 0 0 0 0,0 0-1 0 0,1 0 1 0 0,-1 0-1 0 0,1 0 1 0 0,-1 0-1 0 0,1 1 1 0 0,-1-1 0 0 0,1 0-1 0 0,0 0 1 0 0,0-1-1 0 0,-1 1 1 0 0,1 0-1 0 0,0 0 1 0 0,2 1 0 0 0,-1 0 123 0 0,1-1 1 0 0,0 0 0 0 0,-1 1-1 0 0,1-1 1 0 0,0 0 0 0 0,0 0-1 0 0,0 0 1 0 0,4 0 0 0 0,8 0 630 0 0,0 0-1 0 0,27-1 1 0 0,-28-1-760 0 0,227-16 1420 0 0,-47 2-1225 0 0,-52 8-182 0 0,221-8-785 0 0,-341 16 383 0 0,-16 0 39 0 0,-1 0 1 0 0,1-1-1 0 0,-1 0 1 0 0,1 0 0 0 0,0-1-1 0 0,-1 0 1 0 0,6-1-1 0 0,-7-2-665 0 0,-3 2-119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4.076"/>
    </inkml:context>
    <inkml:brush xml:id="br0">
      <inkml:brushProperty name="width" value="0.05" units="cm"/>
      <inkml:brushProperty name="height" value="0.05" units="cm"/>
      <inkml:brushProperty name="color" value="#E71224"/>
    </inkml:brush>
  </inkml:definitions>
  <inkml:trace contextRef="#ctx0" brushRef="#br0">248 75 7069 0 0,'-19'-10'98'0'0,"-11"-6"454"0"0,-41-16 0 0 0,63 28-285 0 0,-1 1-1 0 0,0 1 1 0 0,0 0 0 0 0,0 0 0 0 0,0 1 0 0 0,0 0 0 0 0,0 0-1 0 0,0 1 1 0 0,-17 2 0 0 0,25-2-227 0 0,0 0 0 0 0,0 0-1 0 0,0 0 1 0 0,0 0 0 0 0,0 0 0 0 0,0 1 0 0 0,0-1 0 0 0,0 0-1 0 0,0 1 1 0 0,0-1 0 0 0,0 1 0 0 0,1-1 0 0 0,-1 1 0 0 0,0-1-1 0 0,0 1 1 0 0,0-1 0 0 0,1 1 0 0 0,-1 0 0 0 0,0 0-1 0 0,1-1 1 0 0,-1 1 0 0 0,0 0 0 0 0,1 0 0 0 0,-1 1 0 0 0,0 0 3 0 0,1-1 0 0 0,0 1 0 0 0,0-1 0 0 0,0 0 0 0 0,1 1 0 0 0,-1-1 0 0 0,0 1 0 0 0,0-1 0 0 0,1 0-1 0 0,-1 1 1 0 0,1-1 0 0 0,-1 0 0 0 0,1 0 0 0 0,-1 1 0 0 0,2 1 0 0 0,3 3 105 0 0,-1 1 0 0 0,1-1-1 0 0,1 0 1 0 0,-1-1-1 0 0,8 6 1 0 0,6 4 96 0 0,1-2 0 0 0,1 0 1 0 0,0-1-1 0 0,38 15 0 0 0,98 27 152 0 0,-98-35-298 0 0,106 30 4 0 0,122 46 26 0 0,-256-83-80 0 0,-1 3 0 0 0,0 0 0 0 0,-1 2 1 0 0,-1 1-1 0 0,0 1 0 0 0,-2 1 0 0 0,0 2 1 0 0,24 27-1 0 0,-41-40 74 0 0,-1 1 1 0 0,-1 1 0 0 0,1 0-1 0 0,-2 0 1 0 0,0 0-1 0 0,0 0 1 0 0,-1 1-1 0 0,0 0 1 0 0,-1 0 0 0 0,3 14-1 0 0,-4-9 99 0 0,-1 0 0 0 0,0 0-1 0 0,-1 0 1 0 0,-1 1 0 0 0,0-1 0 0 0,-6 30-1 0 0,-2-11 76 0 0,-1-1-1 0 0,-2 0 0 0 0,-1-1 1 0 0,-2-1-1 0 0,-1 0 1 0 0,-30 47-1 0 0,11-27-60 0 0,-2-3 0 0 0,-3 0 0 0 0,-52 50-1 0 0,-148 119-1856 0 0,191-177-2808 0 0,41-42 2224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5.471"/>
    </inkml:context>
    <inkml:brush xml:id="br0">
      <inkml:brushProperty name="width" value="0.05" units="cm"/>
      <inkml:brushProperty name="height" value="0.05" units="cm"/>
      <inkml:brushProperty name="color" value="#E71224"/>
    </inkml:brush>
  </inkml:definitions>
  <inkml:trace contextRef="#ctx0" brushRef="#br0">113 353 7165 0 0,'-10'-5'366'0'0,"1"0"1"0"0,-1-1 0 0 0,1-1 0 0 0,0 0 0 0 0,1 0-1 0 0,0 0 1 0 0,0-1 0 0 0,-7-9 0 0 0,14 15-279 0 0,-1-1 0 0 0,1 1 0 0 0,0-1 0 0 0,0 1 0 0 0,0-1 0 0 0,1 1 0 0 0,-1-1 0 0 0,0 0 0 0 0,1 1 0 0 0,0-1 0 0 0,0 0 0 0 0,0 0 0 0 0,0 1 0 0 0,0-1 0 0 0,0 0 0 0 0,1 0 0 0 0,-1 1 0 0 0,1-1 0 0 0,0 0 0 0 0,0 1 0 0 0,0-1 0 0 0,0 1 0 0 0,0-1 0 0 0,0 1 0 0 0,1-1 0 0 0,1-1 0 0 0,4-6 39 0 0,1 0 0 0 0,0 0-1 0 0,1 1 1 0 0,12-12 0 0 0,0 4 18 0 0,1 0 0 0 0,0 1 0 0 0,1 2 0 0 0,1 0 1 0 0,44-18-1 0 0,-47 23-65 0 0,0 2 0 0 0,1 0-1 0 0,0 2 1 0 0,0 0 0 0 0,0 1 0 0 0,1 2 0 0 0,31-1 0 0 0,-46 3-67 0 0,-1 1 1 0 0,1 0-1 0 0,-1 0 0 0 0,1 0 0 0 0,-1 1 1 0 0,1 0-1 0 0,-1 0 0 0 0,0 1 1 0 0,0 0-1 0 0,0 0 0 0 0,0 1 0 0 0,-1-1 1 0 0,1 2-1 0 0,-1-1 0 0 0,0 1 1 0 0,0 0-1 0 0,-1 0 0 0 0,1 0 0 0 0,-1 1 1 0 0,0 0-1 0 0,-1 0 0 0 0,0 0 1 0 0,0 1-1 0 0,0-1 0 0 0,0 1 0 0 0,-1 0 1 0 0,3 8-1 0 0,-3-2-6 0 0,1 0 0 0 0,-1 0 0 0 0,-1 0 0 0 0,-1 1 0 0 0,0-1 0 0 0,0 1 0 0 0,-1-1 0 0 0,-1 0 0 0 0,-1 1 0 0 0,1-1 0 0 0,-2 0 0 0 0,0 0 0 0 0,-1 0 0 0 0,-8 21 0 0 0,-8 9-1 0 0,-1 0 0 0 0,-49 70 0 0 0,50-82-9 0 0,-8 11-55 0 0,-2-1-1 0 0,-1-1 1 0 0,-54 51 0 0 0,63-70-39 0 0,0-2 1 0 0,-2-1 0 0 0,0 0-1 0 0,-1-2 1 0 0,-1-1 0 0 0,0-1-1 0 0,-37 14 1 0 0,59-26 77 0 0,-1-1 1 0 0,-1 1-1 0 0,1-1 1 0 0,0 0-1 0 0,0 0 1 0 0,0 0-1 0 0,-1-1 1 0 0,1 0-1 0 0,-8 0 1 0 0,12 0 14 0 0,-1-1-1 0 0,1 1 1 0 0,-1-1 0 0 0,0 1 0 0 0,1-1 0 0 0,-1 0-1 0 0,1 0 1 0 0,-1 1 0 0 0,1-1 0 0 0,0 0 0 0 0,-1 0 0 0 0,1 0-1 0 0,0-1 1 0 0,-1 1 0 0 0,1 0 0 0 0,0 0 0 0 0,0-1-1 0 0,0 1 1 0 0,0 0 0 0 0,1-1 0 0 0,-1 1 0 0 0,0-1-1 0 0,0 0 1 0 0,1 1 0 0 0,-1-1 0 0 0,1 1 0 0 0,0-1 0 0 0,-1 0-1 0 0,1 1 1 0 0,0-1 0 0 0,0 0 0 0 0,0-1 0 0 0,0-10 8 0 0,0 0 1 0 0,2 0-1 0 0,-1 0 1 0 0,1 0-1 0 0,1 0 1 0 0,1 1-1 0 0,4-15 0 0 0,-1 10 5 0 0,1 0-1 0 0,0 0 0 0 0,1 1 0 0 0,16-23 0 0 0,-20 32 2 0 0,1 0 0 0 0,0 0 1 0 0,1 0-1 0 0,-1 1 0 0 0,1 0 0 0 0,1 0 0 0 0,-1 0 0 0 0,1 1 0 0 0,0 1 0 0 0,0-1 0 0 0,0 1 0 0 0,1 0 1 0 0,0 1-1 0 0,-1 0 0 0 0,1 1 0 0 0,0 0 0 0 0,17-2 0 0 0,-15 3 33 0 0,-1 1 1 0 0,1 1-1 0 0,-1 0 0 0 0,1 0 0 0 0,-1 1 0 0 0,0 0 1 0 0,0 1-1 0 0,0 0 0 0 0,0 1 0 0 0,0 0 1 0 0,-1 0-1 0 0,1 1 0 0 0,-1 0 0 0 0,-1 1 0 0 0,14 10 1 0 0,67 66 268 0 0,-64-57-354 0 0,1-1 0 0 0,1-1 0 0 0,56 36 0 0 0,-65-49-260 0 0,0-1-1 0 0,1-1 0 0 0,0 0 1 0 0,0-2-1 0 0,0 0 1 0 0,22 3-1 0 0,-27-7-198 0 0,0 0-1 0 0,0-1 1 0 0,0-1 0 0 0,0 0-1 0 0,0-1 1 0 0,0-1-1 0 0,0 0 1 0 0,0-1 0 0 0,21-7-1 0 0,1-4-854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182"/>
    </inkml:context>
    <inkml:brush xml:id="br0">
      <inkml:brushProperty name="width" value="0.05" units="cm"/>
      <inkml:brushProperty name="height" value="0.05" units="cm"/>
      <inkml:brushProperty name="color" value="#E71224"/>
    </inkml:brush>
  </inkml:definitions>
  <inkml:trace contextRef="#ctx0" brushRef="#br0">308 118 6625 0 0,'1'-10'211'0'0,"-1"-25"224"0"0,1 35-394 0 0,-1-1-1 0 0,0 0 1 0 0,0 0 0 0 0,0 1 0 0 0,0-1 0 0 0,-1 0-1 0 0,1 0 1 0 0,0 0 0 0 0,0 1 0 0 0,0-1-1 0 0,-1 0 1 0 0,1 0 0 0 0,0 1 0 0 0,-1-1 0 0 0,1 0-1 0 0,-1 1 1 0 0,1-1 0 0 0,0 1 0 0 0,-1-1 0 0 0,0 0-1 0 0,1 1 1 0 0,-1-1 0 0 0,1 1 0 0 0,-1-1-1 0 0,0 1 1 0 0,1-1 0 0 0,-1 1 0 0 0,0 0 0 0 0,1-1-1 0 0,-1 1 1 0 0,0 0 0 0 0,-1-1 0 0 0,-1 2 86 0 0,1 0 0 0 0,-1 0 0 0 0,0 0 0 0 0,0 1 0 0 0,1-1 0 0 0,-1 1 0 0 0,1-1 0 0 0,-1 1 0 0 0,1 0 0 0 0,-4 4 0 0 0,-5 3 153 0 0,-17 13 248 0 0,0 1 0 0 0,2 1 0 0 0,-28 33 0 0 0,37-36-259 0 0,0 0 0 0 0,2 2 0 0 0,0 0 0 0 0,-12 25 0 0 0,23-39-177 0 0,0 1 0 0 0,0-1 0 0 0,1 1 1 0 0,0 0-1 0 0,1 0 0 0 0,0 0 0 0 0,1 0 1 0 0,0 0-1 0 0,0 1 0 0 0,1-1 0 0 0,1 0 1 0 0,-1 0-1 0 0,5 20 0 0 0,-4-26-78 0 0,1 1 1 0 0,0 0-1 0 0,-1-1 0 0 0,1 1 1 0 0,1-1-1 0 0,-1 0 0 0 0,1 0 1 0 0,0 0-1 0 0,0 0 0 0 0,0 0 1 0 0,0 0-1 0 0,1-1 0 0 0,-1 1 1 0 0,5 2-1 0 0,-2-2 25 0 0,1 0 1 0 0,-1 0-1 0 0,1-1 0 0 0,0 0 1 0 0,0 0-1 0 0,0-1 1 0 0,0 0-1 0 0,11 2 0 0 0,1-2 30 0 0,1-1-1 0 0,-1 0 0 0 0,0-1 1 0 0,1-1-1 0 0,-1-1 0 0 0,23-5 0 0 0,-21 2-146 0 0,0 0 0 0 0,-1-1-1 0 0,1-1 1 0 0,-2-1 0 0 0,1-1-1 0 0,21-13 1 0 0,-34 18 43 0 0,1-1 0 0 0,-1 0 1 0 0,0-1-1 0 0,-1 1 0 0 0,1-1 0 0 0,-1-1 1 0 0,0 1-1 0 0,-1-1 0 0 0,1 0 0 0 0,-1 0 1 0 0,-1-1-1 0 0,1 0 0 0 0,-1 1 0 0 0,-1-1 1 0 0,1-1-1 0 0,-2 1 0 0 0,4-15 0 0 0,-4 14-12 0 0,-1-1-1 0 0,-1 1 0 0 0,0 0 1 0 0,0-1-1 0 0,-1 1 0 0 0,0-1 0 0 0,0 1 1 0 0,-1 0-1 0 0,-1 0 0 0 0,1 0 1 0 0,-2 0-1 0 0,1 0 0 0 0,-1 1 0 0 0,0-1 1 0 0,-1 1-1 0 0,0 0 0 0 0,-11-13 1 0 0,7 10-5 0 0,-1 1 1 0 0,-1 0-1 0 0,1 0 1 0 0,-2 1-1 0 0,1 1 1 0 0,-1-1-1 0 0,-1 2 1 0 0,1 0-1 0 0,-1 1 1 0 0,0 0-1 0 0,-15-4 1 0 0,22 8 33 0 0,0 1 0 0 0,0 0 0 0 0,0 0 0 0 0,-1 0 0 0 0,1 1 0 0 0,-1 0 0 0 0,1 0 1 0 0,0 1-1 0 0,-1 0 0 0 0,1 0 0 0 0,0 0 0 0 0,0 1 0 0 0,0 0 0 0 0,0 0 0 0 0,-8 4 1 0 0,3-1-86 0 0,1 1 1 0 0,0 0-1 0 0,0 1 1 0 0,1 0-1 0 0,0 1 1 0 0,0-1 0 0 0,-10 14-1 0 0,18-21 64 0 0,1 0-1 0 0,0 1 0 0 0,-1-1 1 0 0,1 1-1 0 0,0-1 1 0 0,-1 0-1 0 0,1 1 0 0 0,0-1 1 0 0,0 1-1 0 0,-1-1 1 0 0,1 1-1 0 0,0-1 0 0 0,0 1 1 0 0,0-1-1 0 0,0 1 1 0 0,-1-1-1 0 0,1 1 0 0 0,0-1 1 0 0,0 1-1 0 0,0-1 1 0 0,0 1-1 0 0,0-1 0 0 0,0 1 1 0 0,0-1-1 0 0,1 1 1 0 0,-1-1-1 0 0,0 1 0 0 0,0-1 1 0 0,0 1-1 0 0,0-1 1 0 0,1 1-1 0 0,0 0-41 0 0,0 0-1 0 0,0 0 1 0 0,0 0 0 0 0,0-1-1 0 0,0 1 1 0 0,0 0-1 0 0,0 0 1 0 0,0-1 0 0 0,1 1-1 0 0,-1-1 1 0 0,3 1 0 0 0,39 7-1285 0 0,-39-8 1197 0 0,45 3-1031 0 0,0-3-1 0 0,83-10 0 0 0,-49 2 209 0 0,-31 3 67 0 0,98-21 0 0 0,-112 16 1766 0 0,52-22 0 0 0,-89 32-824 0 0,7-3 497 0 0,-1 0 0 0 0,1-1 0 0 0,0-1 0 0 0,6-4-1 0 0,-13 9-409 0 0,0-1-1 0 0,0 0 0 0 0,0 1 0 0 0,0-1 1 0 0,-1 1-1 0 0,1-1 0 0 0,0 0 0 0 0,0 0 1 0 0,-1 0-1 0 0,1 1 0 0 0,0-1 0 0 0,-1 0 1 0 0,1 0-1 0 0,-1 0 0 0 0,1 0 0 0 0,-1 0 1 0 0,1 0-1 0 0,-1 0 0 0 0,0 0 0 0 0,1 0 1 0 0,-1 0-1 0 0,0 0 0 0 0,0 0 0 0 0,0 0 1 0 0,0 0-1 0 0,0 0 0 0 0,0-1 0 0 0,0 1 1 0 0,0 0-1 0 0,0 0 0 0 0,-1 0 0 0 0,1 0 1 0 0,0 0-1 0 0,-1 0 0 0 0,1 0 0 0 0,-1 0 1 0 0,1 0-1 0 0,-1 0 0 0 0,1 1 0 0 0,-1-1 0 0 0,0 0 1 0 0,-1-1-1 0 0,2 2-83 0 0,0-1 0 0 0,-1 1-1 0 0,1 0 1 0 0,0 0 0 0 0,0 0 0 0 0,-1 0 0 0 0,1 0 0 0 0,0 0-1 0 0,-1 0 1 0 0,1 0 0 0 0,0 0 0 0 0,0 0 0 0 0,-1 0-1 0 0,1 0 1 0 0,0 0 0 0 0,-1 0 0 0 0,1 0 0 0 0,0 0-1 0 0,0 0 1 0 0,-1 0 0 0 0,1 1 0 0 0,0-1 0 0 0,-1 0 0 0 0,1 0-1 0 0,0 0 1 0 0,0 0 0 0 0,0 1 0 0 0,-1-1 0 0 0,1 0-1 0 0,0 0 1 0 0,0 0 0 0 0,0 1 0 0 0,-1-1 0 0 0,1 0 0 0 0,0 0-1 0 0,0 1 1 0 0,0-1 0 0 0,0 0 0 0 0,0 0 0 0 0,-1 1-1 0 0,1-1 1 0 0,0 0 0 0 0,0 1 0 0 0,0-1 0 0 0,0 0-1 0 0,0 1 1 0 0,0-1 0 0 0,0 1 0 0 0,-6 19 287 0 0,5-17-224 0 0,-4 16 208 0 0,1 0 0 0 0,-2 21-1 0 0,6-32-205 0 0,-1 0-1 0 0,1 0 0 0 0,1 0 0 0 0,0 0 0 0 0,0 0 0 0 0,0 0 1 0 0,1 0-1 0 0,3 7 0 0 0,6 18 181 0 0,-4-11-26 0 0,2 1 1 0 0,18 34-1 0 0,-23-50-207 0 0,0 0 1 0 0,1 0-1 0 0,0-1 0 0 0,0 0 1 0 0,0 0-1 0 0,1-1 0 0 0,0 1 1 0 0,0-1-1 0 0,1-1 0 0 0,-1 1 1 0 0,1-1-1 0 0,8 4 0 0 0,-6-4-23 0 0,1 0 0 0 0,0 0 0 0 0,0-1 0 0 0,0 0 0 0 0,0-1-1 0 0,0-1 1 0 0,0 1 0 0 0,11-1 0 0 0,-14-1-21 0 0,0 0 1 0 0,0-1-1 0 0,0 0 0 0 0,0 0 0 0 0,0-1 1 0 0,0 0-1 0 0,0 0 0 0 0,-1-1 1 0 0,1 1-1 0 0,-1-2 0 0 0,1 1 0 0 0,8-6 1 0 0,2-4-138 0 0,-1-1 0 0 0,0 0 0 0 0,-1-1 0 0 0,14-18 0 0 0,-23 25 77 0 0,1 0 0 0 0,-1-1 0 0 0,-1 1 0 0 0,0-1 0 0 0,0-1 0 0 0,-1 1 0 0 0,0-1 0 0 0,0 0 0 0 0,-1 1 0 0 0,2-15 0 0 0,-4 15 39 0 0,-2 1 0 0 0,1 0 1 0 0,-1-1-1 0 0,0 1 0 0 0,-1 0 0 0 0,0-1 0 0 0,0 1 1 0 0,-1 0-1 0 0,0 0 0 0 0,0 1 0 0 0,-1-1 1 0 0,-9-13-1 0 0,-1 0-1 0 0,-1 0 0 0 0,0 1 0 0 0,-20-18 0 0 0,31 34 30 0 0,0 0 0 0 0,0 0-1 0 0,0 1 1 0 0,-1-1 0 0 0,0 1 0 0 0,1 0 0 0 0,-1 0 0 0 0,0 1 0 0 0,0-1-1 0 0,-1 1 1 0 0,1 0 0 0 0,-6-1 0 0 0,7 3 0 0 0,-1-1 0 0 0,0 1 0 0 0,1 0 0 0 0,-1 0 0 0 0,0 0 0 0 0,1 1 0 0 0,-1 0 0 0 0,0-1 0 0 0,1 2 0 0 0,-1-1 0 0 0,1 0 0 0 0,-1 1 0 0 0,1 0 0 0 0,-7 4 1 0 0,-2 2-53 0 0,-1 0 0 0 0,1 1 0 0 0,-19 18 0 0 0,28-24-43 0 0,1 0-1 0 0,0 0 1 0 0,0 1-1 0 0,0-1 0 0 0,0 0 1 0 0,1 1-1 0 0,0 0 1 0 0,-1 0-1 0 0,1-1 0 0 0,1 1 1 0 0,-1 1-1 0 0,0-1 1 0 0,1 0-1 0 0,0 0 0 0 0,0 0 1 0 0,0 1-1 0 0,1-1 1 0 0,-1 5-1 0 0,1-7 4 0 0,0 0 0 0 0,1-1 0 0 0,-1 1 0 0 0,0-1 0 0 0,1 1 0 0 0,-1 0 0 0 0,1-1 0 0 0,0 1 0 0 0,-1-1 0 0 0,1 1 0 0 0,0-1 0 0 0,0 0 0 0 0,0 1 0 0 0,0-1 0 0 0,0 0 0 0 0,0 0 0 0 0,0 1 0 0 0,1-1 0 0 0,1 1 0 0 0,1 0-166 0 0,0 1 1 0 0,0-1-1 0 0,1-1 1 0 0,-1 1-1 0 0,7 1 1 0 0,8 2-598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552"/>
    </inkml:context>
    <inkml:brush xml:id="br0">
      <inkml:brushProperty name="width" value="0.05" units="cm"/>
      <inkml:brushProperty name="height" value="0.05" units="cm"/>
      <inkml:brushProperty name="color" value="#E71224"/>
    </inkml:brush>
  </inkml:definitions>
  <inkml:trace contextRef="#ctx0" brushRef="#br0">1 249 5909 0 0,'15'-53'1243'0'0,"9"-62"1"0"0,-23 107-971 0 0,0 1 0 0 0,1-1 0 0 0,0 0 0 0 0,0 0 0 0 0,1 1 0 0 0,0-1 1 0 0,0 1-1 0 0,7-10 0 0 0,-10 17-267 0 0,0 0 0 0 0,0-1 1 0 0,0 1-1 0 0,0 0 0 0 0,0 0 1 0 0,0 0-1 0 0,0 0 0 0 0,0 0 1 0 0,0 0-1 0 0,0 0 0 0 0,0 0 1 0 0,0 0-1 0 0,0 0 0 0 0,0-1 1 0 0,0 1-1 0 0,0 0 0 0 0,0 0 1 0 0,0 0-1 0 0,1 0 0 0 0,-1 0 1 0 0,0 0-1 0 0,0 0 0 0 0,0 0 1 0 0,0 0-1 0 0,0 0 0 0 0,0 0 0 0 0,0 0 1 0 0,0 0-1 0 0,0 0 0 0 0,1 0 1 0 0,-1 0-1 0 0,0 0 0 0 0,0 0 1 0 0,0 0-1 0 0,0 0 0 0 0,0 0 1 0 0,0 0-1 0 0,0 0 0 0 0,0 0 1 0 0,0 0-1 0 0,1 0 0 0 0,-1 0 1 0 0,0 0-1 0 0,0 0 0 0 0,0 0 1 0 0,0 0-1 0 0,0 0 0 0 0,0 0 1 0 0,0 0-1 0 0,0 0 0 0 0,0 1 1 0 0,0-1-1 0 0,0 0 0 0 0,1 0 1 0 0,-1 0-1 0 0,0 0 0 0 0,0 0 1 0 0,0 0-1 0 0,2 9 164 0 0,0 10-71 0 0,11 147-26 0 0,1-1-62 0 0,-14-140-13 0 0,-1-15 2 0 0,1 0 1 0 0,0 0-1 0 0,0 1 0 0 0,1-1 1 0 0,1 0-1 0 0,5 20 0 0 0,-7-30 2 0 0,1 1 0 0 0,0 0 0 0 0,0-1 0 0 0,0 1 0 0 0,0-1 0 0 0,0 1 0 0 0,-1-1 0 0 0,1 0 0 0 0,0 1 0 0 0,0-1-1 0 0,0 0 1 0 0,0 0 0 0 0,0 1 0 0 0,0-1 0 0 0,0 0 0 0 0,0 0 0 0 0,0 0 0 0 0,0 0 0 0 0,0 0 0 0 0,0 0 0 0 0,0-1 0 0 0,1 1-1 0 0,25-6 29 0 0,-16 0-27 0 0,1 0 0 0 0,-1-1 0 0 0,0-1 0 0 0,-1 0 0 0 0,0 0 0 0 0,0-1 0 0 0,13-17 0 0 0,-8 11-13 0 0,30-25 0 0 0,-40 36 7 0 0,1 0 1 0 0,-1 0 0 0 0,1 1-1 0 0,0 0 1 0 0,0 0 0 0 0,0 1-1 0 0,0 0 1 0 0,1 0-1 0 0,-1 0 1 0 0,7 0 0 0 0,-8 1 0 0 0,-1 2 0 0 0,1-1 1 0 0,-1 0-1 0 0,1 1 0 0 0,-1 0 1 0 0,1 0-1 0 0,-1 0 0 0 0,0 1 1 0 0,1-1-1 0 0,-1 1 0 0 0,0 0 1 0 0,0 0-1 0 0,0 1 0 0 0,-1-1 1 0 0,1 1-1 0 0,-1 0 0 0 0,1 0 1 0 0,-1 0-1 0 0,0 0 0 0 0,0 0 1 0 0,3 6-1 0 0,0-2 1 0 0,0 1 1 0 0,-1 0-1 0 0,0 0 0 0 0,-1 0 1 0 0,0 1-1 0 0,0 0 0 0 0,-1-1 1 0 0,0 1-1 0 0,2 13 0 0 0,-3-6 9 0 0,-1-1-1 0 0,-1 0 0 0 0,0 1 1 0 0,-1-1-1 0 0,-4 22 1 0 0,-3 1-86 0 0,-12 36 0 0 0,19-70-66 0 0,-1 1 0 0 0,1-1 0 0 0,-1 1-1 0 0,0-1 1 0 0,0 0 0 0 0,-1 0 0 0 0,1 0 0 0 0,-1 0 0 0 0,0 0-1 0 0,0-1 1 0 0,0 1 0 0 0,0-1 0 0 0,-1 0 0 0 0,0 0 0 0 0,1 0 0 0 0,-1 0-1 0 0,0 0 1 0 0,0-1 0 0 0,-1 0 0 0 0,1 0 0 0 0,0 0 0 0 0,-7 1-1 0 0,-7-1-963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5.917"/>
    </inkml:context>
    <inkml:brush xml:id="br0">
      <inkml:brushProperty name="width" value="0.05" units="cm"/>
      <inkml:brushProperty name="height" value="0.05" units="cm"/>
      <inkml:brushProperty name="color" value="#E71224"/>
    </inkml:brush>
  </inkml:definitions>
  <inkml:trace contextRef="#ctx0" brushRef="#br0">201 152 6313 0 0,'3'-3'31'0'0,"0"1"1"0"0,0 0 0 0 0,-1-1-1 0 0,0 1 1 0 0,1-1 0 0 0,-1 0-1 0 0,0 0 1 0 0,0 0 0 0 0,0 0 0 0 0,-1 0-1 0 0,3-5 1 0 0,-4 5 66 0 0,0 0 0 0 0,1 0 0 0 0,-1 0 0 0 0,0 0 1 0 0,0 0-1 0 0,-1 0 0 0 0,1 0 0 0 0,-1 0 0 0 0,1 1 0 0 0,-1-1 0 0 0,0 0 0 0 0,0 0 1 0 0,0 0-1 0 0,-2-3 0 0 0,-3-8 300 0 0,5 9-228 0 0,-1 1 0 0 0,1-1 0 0 0,-1 1 0 0 0,0 0-1 0 0,0-1 1 0 0,0 1 0 0 0,-1 0 0 0 0,0 1-1 0 0,0-1 1 0 0,-5-5 0 0 0,7 8-132 0 0,0 1 0 0 0,-1 0 1 0 0,1-1-1 0 0,0 1 0 0 0,-1 0 0 0 0,1 0 0 0 0,0 0 1 0 0,0 0-1 0 0,-1 0 0 0 0,1 1 0 0 0,0-1 0 0 0,0 0 1 0 0,-1 0-1 0 0,1 1 0 0 0,0-1 0 0 0,0 1 0 0 0,0-1 1 0 0,-1 1-1 0 0,1 0 0 0 0,0-1 0 0 0,-1 2 0 0 0,-22 18 251 0 0,22-18-245 0 0,-14 12 149 0 0,-7 8 176 0 0,-24 27 0 0 0,42-43-341 0 0,-1 1 0 0 0,2 0 0 0 0,-1 0-1 0 0,1 0 1 0 0,0 0 0 0 0,0 1 0 0 0,1-1 0 0 0,0 1 0 0 0,-3 13 0 0 0,5-19-27 0 0,1-1-1 0 0,-1 1 1 0 0,1 0 0 0 0,0 0 0 0 0,-1 0-1 0 0,1 0 1 0 0,0-1 0 0 0,0 1 0 0 0,0 0 0 0 0,1 0-1 0 0,-1 0 1 0 0,0 0 0 0 0,1-1 0 0 0,-1 1-1 0 0,1 0 1 0 0,-1 0 0 0 0,1-1 0 0 0,0 1 0 0 0,0 0-1 0 0,0-1 1 0 0,0 1 0 0 0,0-1 0 0 0,0 1-1 0 0,0-1 1 0 0,0 1 0 0 0,1-1 0 0 0,-1 0-1 0 0,0 0 1 0 0,1 0 0 0 0,-1 1 0 0 0,1-1 0 0 0,0-1-1 0 0,-1 1 1 0 0,1 0 0 0 0,0 0 0 0 0,-1-1-1 0 0,1 1 1 0 0,0-1 0 0 0,0 1 0 0 0,0-1 0 0 0,-1 0-1 0 0,1 0 1 0 0,0 0 0 0 0,0 0 0 0 0,4 0-1 0 0,4-1-2 0 0,1 0 0 0 0,0 0 0 0 0,-1-1 0 0 0,1-1 0 0 0,-1 0 0 0 0,17-7 0 0 0,-11 3 1 0 0,0-1 0 0 0,0 0-1 0 0,-1-1 1 0 0,22-17-1 0 0,-32 22 20 0 0,0-1-1 0 0,0 1 0 0 0,-1-1 0 0 0,0 0 0 0 0,0 0 0 0 0,0 0 0 0 0,0 0 1 0 0,-1-1-1 0 0,1 1 0 0 0,-1-1 0 0 0,-1 0 0 0 0,1 0 0 0 0,-1 0 0 0 0,0-1 0 0 0,1-9 1 0 0,-4-4 808 0 0,-3 21-422 0 0,-2 10-439 0 0,-37 110 131 0 0,17-41-19 0 0,13-45-58 0 0,-3 4-49 0 0,3 1 0 0 0,-17 82 0 0 0,29-116-142 0 0,0 1-1 0 0,1-1 1 0 0,0 0 0 0 0,0 0-1 0 0,1 1 1 0 0,2 10 0 0 0,-2-14-45 0 0,-1-1 1 0 0,1 0-1 0 0,0 1 1 0 0,0-1-1 0 0,0 0 1 0 0,0 0-1 0 0,0 0 1 0 0,0 0-1 0 0,1 0 1 0 0,-1 0-1 0 0,1 0 1 0 0,-1 0-1 0 0,1-1 1 0 0,0 1-1 0 0,0-1 1 0 0,0 1 0 0 0,0-1-1 0 0,0 1 1 0 0,2 0-1 0 0,1 3-1314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6.876"/>
    </inkml:context>
    <inkml:brush xml:id="br0">
      <inkml:brushProperty name="width" value="0.05" units="cm"/>
      <inkml:brushProperty name="height" value="0.05" units="cm"/>
      <inkml:brushProperty name="color" value="#E71224"/>
    </inkml:brush>
  </inkml:definitions>
  <inkml:trace contextRef="#ctx0" brushRef="#br0">1 189 6657 0 0,'4'-14'105'0'0,"0"1"1"0"0,1-1 0 0 0,1 1 0 0 0,0 0-1 0 0,1 0 1 0 0,13-18 0 0 0,-16 25-14 0 0,1 0-1 0 0,0 1 1 0 0,0-1 0 0 0,0 1 0 0 0,1 0-1 0 0,0 1 1 0 0,0-1 0 0 0,0 1 0 0 0,0 0 0 0 0,1 1-1 0 0,0 0 1 0 0,-1 0 0 0 0,1 0 0 0 0,13-3-1 0 0,5 2 275 0 0,1 1-1 0 0,-1 2 1 0 0,0 0-1 0 0,1 1 1 0 0,48 8-1 0 0,-23 1 193 0 0,95 30 0 0 0,-120-31-560 0 0,-1 1 0 0 0,0 2 0 0 0,0 1 0 0 0,-1 1 0 0 0,-1 0 0 0 0,24 19 0 0 0,-43-28-129 0 0,0 0 0 0 0,0 0 0 0 0,0 0 0 0 0,0 0 0 0 0,-1 1 0 0 0,1-1 0 0 0,-1 1 0 0 0,0 0 0 0 0,-1 0 0 0 0,1 0 0 0 0,-1 0 0 0 0,0 0 0 0 0,-1 1 0 0 0,3 9 0 0 0,-3 12-899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105"/>
    </inkml:context>
    <inkml:brush xml:id="br0">
      <inkml:brushProperty name="width" value="0.05" units="cm"/>
      <inkml:brushProperty name="height" value="0.05" units="cm"/>
      <inkml:brushProperty name="color" value="#E71224"/>
    </inkml:brush>
  </inkml:definitions>
  <inkml:trace contextRef="#ctx0" brushRef="#br0">1352 133 5633 0 0,'4'-12'197'0'0,"0"1"1"0"0,0 0 0 0 0,1 0 0 0 0,0 1 0 0 0,1-1 0 0 0,0 1 0 0 0,1 0 0 0 0,0 1 0 0 0,0-1 0 0 0,1 2 0 0 0,12-11 0 0 0,-28 39 637 0 0,0-1 0 0 0,-10 19 1 0 0,-32 43-319 0 0,-4-2 1 0 0,-77 87 0 0 0,88-113-360 0 0,-744 845 1274 0 0,682-787-1385 0 0,-88 102-1456 0 0,170-185 541 0 0,8-4-154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8.586"/>
    </inkml:context>
    <inkml:brush xml:id="br0">
      <inkml:brushProperty name="width" value="0.05" units="cm"/>
      <inkml:brushProperty name="height" value="0.05" units="cm"/>
      <inkml:brushProperty name="color" value="#E71224"/>
    </inkml:brush>
  </inkml:definitions>
  <inkml:trace contextRef="#ctx0" brushRef="#br0">1 1 8133 0 0,'10'1'299'0'0,"1"1"0"0"0,-1 0 0 0 0,11 4 1 0 0,3 2 80 0 0,-1 0 1 0 0,0 2 0 0 0,0 1 0 0 0,-1 1 0 0 0,24 16 0 0 0,100 83 478 0 0,-91-67-558 0 0,18 18-25 0 0,-2 2 1 0 0,-3 4-1 0 0,-4 3 1 0 0,-2 3-1 0 0,-4 2 1 0 0,64 110-1 0 0,79 162-919 0 0,-191-329 115 0 0,6 10-1548 0 0,-10-23 722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129"/>
    </inkml:context>
    <inkml:brush xml:id="br0">
      <inkml:brushProperty name="width" value="0.05" units="cm"/>
      <inkml:brushProperty name="height" value="0.05" units="cm"/>
      <inkml:brushProperty name="color" value="#E71224"/>
    </inkml:brush>
  </inkml:definitions>
  <inkml:trace contextRef="#ctx0" brushRef="#br0">63 69 4076 0 0,'-26'4'415'0'0,"24"-4"-294"0"0,-1 0 1 0 0,1 0 0 0 0,0 0-1 0 0,0 0 1 0 0,0 1 0 0 0,0-1-1 0 0,0 0 1 0 0,-1 1 0 0 0,1 0-1 0 0,0-1 1 0 0,0 1-1 0 0,0 0 1 0 0,0 0 0 0 0,1 0-1 0 0,-1 0 1 0 0,-2 2 0 0 0,4-2-91 0 0,0 0 0 0 0,0 0 0 0 0,0 0 0 0 0,0 0 0 0 0,0-1 0 0 0,0 1 0 0 0,1 0 0 0 0,-1 0 0 0 0,0 0 0 0 0,0 0 0 0 0,1-1 0 0 0,-1 1 0 0 0,0 0 0 0 0,1 0 0 0 0,-1 0 0 0 0,1-1 0 0 0,-1 1 0 0 0,1 0 0 0 0,1 0 0 0 0,12 16 743 0 0,-11-15-691 0 0,0 0 0 0 0,0 0 0 0 0,0-1-1 0 0,0 1 1 0 0,0-1 0 0 0,0 0-1 0 0,1 0 1 0 0,-1 0 0 0 0,0 0-1 0 0,1-1 1 0 0,4 1 0 0 0,42-1 366 0 0,-32-1-354 0 0,271-16 362 0 0,-118 4-374 0 0,1922-65 487 0 0,-1773 69-181 0 0,-142 2-16 0 0,109-1 979 0 0,-393 18-1428 0 0,67-6-443 0 0,29-2-130 0 0,0-1 0 0 0,-1 0-1 0 0,1 0 1 0 0,0-1 0 0 0,-12-2 0 0 0,14 0-450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29.561"/>
    </inkml:context>
    <inkml:brush xml:id="br0">
      <inkml:brushProperty name="width" value="0.05" units="cm"/>
      <inkml:brushProperty name="height" value="0.05" units="cm"/>
      <inkml:brushProperty name="color" value="#E71224"/>
    </inkml:brush>
  </inkml:definitions>
  <inkml:trace contextRef="#ctx0" brushRef="#br0">12 1351 6001 0 0,'-1'0'60'0'0,"1"0"0"0"0,0 0 0 0 0,-1 0 0 0 0,1 0 0 0 0,-1 0 0 0 0,1 0 0 0 0,0 0 0 0 0,-1 0 0 0 0,1 0 0 0 0,0 0 0 0 0,-1 0 0 0 0,1 0 0 0 0,-1 0 0 0 0,1 0 0 0 0,0 0 0 0 0,-1 0 1 0 0,1-1-1 0 0,0 1 0 0 0,-1 0 0 0 0,1 0 0 0 0,0 0 0 0 0,-1-1 0 0 0,1 1 0 0 0,0 0 0 0 0,0 0 0 0 0,-1-1 0 0 0,1 1 0 0 0,0 0 0 0 0,0-1 0 0 0,0 1 0 0 0,-1 0 0 0 0,1 0 0 0 0,0-1 0 0 0,0 1 1 0 0,0-1-1 0 0,0 1 0 0 0,-1-1 0 0 0,9-20 1477 0 0,163-247-372 0 0,-80 133-1148 0 0,335-577-45 0 0,-396 660 16 0 0,-12 23-38 0 0,-2-1 0 0 0,21-53 0 0 0,-36 83 35 0 0,-1 0-1 0 0,0-1 0 0 0,0 1 1 0 0,0-1-1 0 0,0 1 0 0 0,1 0 1 0 0,-1-1-1 0 0,0 1 1 0 0,0-1-1 0 0,0 1 0 0 0,0 0 1 0 0,0-1-1 0 0,0 1 0 0 0,0-1 1 0 0,0 1-1 0 0,0 0 0 0 0,0-1 1 0 0,-1 1-1 0 0,1-1 0 0 0,0 1 1 0 0,0 0-1 0 0,0-1 0 0 0,0 1 1 0 0,-1 0-1 0 0,1-1 1 0 0,0 1-1 0 0,0 0 0 0 0,0-1 1 0 0,-1 1-1 0 0,1 0 0 0 0,0-1 1 0 0,-1 1-1 0 0,1 0 0 0 0,0 0 1 0 0,-1 0-1 0 0,1-1 0 0 0,0 1 1 0 0,-1 0-1 0 0,1 0 0 0 0,0 0 1 0 0,-1 0-1 0 0,1-1 1 0 0,-1 1-1 0 0,1 0 0 0 0,0 0 1 0 0,-1 0-1 0 0,1 0 0 0 0,-1 0 1 0 0,1 0-1 0 0,0 0 0 0 0,-1 0 1 0 0,1 0-1 0 0,-1 0 0 0 0,1 1 1 0 0,0-1-1 0 0,-1 0 1 0 0,0 0-1 0 0,-31 9-949 0 0,21-6 448 0 0,-65 21-2576 0 0,64-21 2287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194"/>
    </inkml:context>
    <inkml:brush xml:id="br0">
      <inkml:brushProperty name="width" value="0.05" units="cm"/>
      <inkml:brushProperty name="height" value="0.05" units="cm"/>
      <inkml:brushProperty name="color" value="#E71224"/>
    </inkml:brush>
  </inkml:definitions>
  <inkml:trace contextRef="#ctx0" brushRef="#br0">1083 1413 4340 0 0,'-2'-2'124'0'0,"1"0"-1"0"0,-1 0 1 0 0,1 0-1 0 0,-1-1 0 0 0,1 1 1 0 0,-1-1-1 0 0,1 1 0 0 0,0-1 1 0 0,0 1-1 0 0,1-1 1 0 0,-1 0-1 0 0,0 1 0 0 0,1-1 1 0 0,0 0-1 0 0,-1-3 1 0 0,1-5 304 0 0,1 1 1 0 0,3-20 0 0 0,-2 19-304 0 0,0 0 0 0 0,-1 0-1 0 0,0-12 1 0 0,-4-6-83 0 0,-2-1 1 0 0,0 1-1 0 0,-2 0 0 0 0,-1 0 0 0 0,-24-54 1 0 0,4 24-71 0 0,-58-92-1 0 0,35 78 63 0 0,-2 2 0 0 0,-3 3 0 0 0,-3 2-1 0 0,-3 3 1 0 0,-3 3 0 0 0,-120-87-1 0 0,-103-59 37 0 0,279 199-75 0 0,-1 0-1 0 0,0 1 0 0 0,0 0 1 0 0,-1 1-1 0 0,-16-7 0 0 0,26 10 6 0 0,7-2 4 0 0,18-3 9 0 0,-16 4-12 0 0,-7 0-26 0 0,-8 0-35 0 0,5 3 51 0 0,1-1 0 0 0,0 1-1 0 0,-1 0 1 0 0,1-1 0 0 0,-1 1 0 0 0,1 0 0 0 0,-1 0 0 0 0,1 0-1 0 0,0 0 1 0 0,-1 1 0 0 0,1-1 0 0 0,-1 0 0 0 0,-2 1-1 0 0,-8 3-318 0 0,12-5 247 0 0,0 1-1 0 0,-1 0 1 0 0,1 0-1 0 0,0 0 1 0 0,0 0-1 0 0,0 0 1 0 0,0-1-1 0 0,0 1 0 0 0,-1 0 1 0 0,1 0-1 0 0,0 0 1 0 0,0-1-1 0 0,0 1 1 0 0,0 0-1 0 0,0 0 0 0 0,0 0 1 0 0,0-1-1 0 0,0 1 1 0 0,0 0-1 0 0,0 0 1 0 0,0 0-1 0 0,0-1 0 0 0,0 1 1 0 0,0 0-1 0 0,0 0 1 0 0,0-1-1 0 0,0 1 1 0 0,0 0-1 0 0,0 0 1 0 0,0 0-1 0 0,0-1 0 0 0,0 1 1 0 0,0 0-1 0 0,0 0 1 0 0,0 0-1 0 0,1-1 1 0 0,-1 1-1 0 0,0 0 0 0 0,0 0 1 0 0,0 0-1 0 0,1-1 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0.566"/>
    </inkml:context>
    <inkml:brush xml:id="br0">
      <inkml:brushProperty name="width" value="0.05" units="cm"/>
      <inkml:brushProperty name="height" value="0.05" units="cm"/>
      <inkml:brushProperty name="color" value="#E71224"/>
    </inkml:brush>
  </inkml:definitions>
  <inkml:trace contextRef="#ctx0" brushRef="#br0">2755 18 2952 0 0,'4'0'92'0'0,"17"0"4151"0"0,-42-3-4344 0 0,-74-5 76 0 0,60 6 30 0 0,0 2 1 0 0,-48 6 0 0 0,17 0 9 0 0,-556 5 30 0 0,-1-25-33 0 0,-117 0 22 0 0,320 19-62 0 0,407-6 14 0 0,11 1 10 0 0,0-1 0 0 0,0 1 0 0 0,0 0 0 0 0,0 0-1 0 0,0 0 1 0 0,0 0 0 0 0,0 0 0 0 0,0 1 0 0 0,0-1-1 0 0,0 0 1 0 0,-2 2 0 0 0,5 1-96 0 0,8-1-13 0 0,13 1-185 0 0,-21-3 252 0 0,44 7-1036 0 0,-28-6 489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1.542"/>
    </inkml:context>
    <inkml:brush xml:id="br0">
      <inkml:brushProperty name="width" value="0.05" units="cm"/>
      <inkml:brushProperty name="height" value="0.05" units="cm"/>
      <inkml:brushProperty name="color" value="#E71224"/>
    </inkml:brush>
  </inkml:definitions>
  <inkml:trace contextRef="#ctx0" brushRef="#br0">1334 13 6909 0 0,'0'-1'1'0'0,"0"1"0"0"0,0-1 0 0 0,0 1 0 0 0,1-1 0 0 0,-1 1 0 0 0,0 0 1 0 0,0-1-1 0 0,0 1 0 0 0,0-1 0 0 0,0 1 0 0 0,0-1 0 0 0,0 1 0 0 0,0 0 1 0 0,-1-1-1 0 0,1 1 0 0 0,0-1 0 0 0,0 1 0 0 0,0-1 0 0 0,0 1 0 0 0,-1 0 1 0 0,1-1-1 0 0,0 1 0 0 0,0 0 0 0 0,0-1 0 0 0,-1 1 0 0 0,1-1 0 0 0,0 1 1 0 0,-1-1-1 0 0,-5 14 768 0 0,-1 34 563 0 0,7-37-1034 0 0,-2 1-1 0 0,-3 20 1 0 0,-6-1 64 0 0,0 0 0 0 0,-24 43 0 0 0,-40 55 106 0 0,50-87-316 0 0,-106 180 561 0 0,-92 150-33 0 0,-23-14-438 0 0,-40-16 86 0 0,169-207-230 0 0,85-98-144 0 0,2 1 1 0 0,-40 66 0 0 0,67-95-275 0 0,0 0 0 0 0,0 0-1 0 0,1 0 1 0 0,-3 16 0 0 0,3-16-490 0 0,2-6-277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035"/>
    </inkml:context>
    <inkml:brush xml:id="br0">
      <inkml:brushProperty name="width" value="0.05" units="cm"/>
      <inkml:brushProperty name="height" value="0.05" units="cm"/>
      <inkml:brushProperty name="color" value="#E71224"/>
    </inkml:brush>
  </inkml:definitions>
  <inkml:trace contextRef="#ctx0" brushRef="#br0">5 11 6065 0 0,'-4'-10'213'0'0,"5"10"221"0"0,7 22 229 0 0,-6-18-581 0 0,1 0 0 0 0,-1 0 0 0 0,1 0 1 0 0,0 0-1 0 0,0 0 0 0 0,0-1 0 0 0,0 1 0 0 0,1-1 1 0 0,-1 0-1 0 0,1 0 0 0 0,0-1 0 0 0,6 5 0 0 0,41 24 690 0 0,2-3 0 0 0,73 30-1 0 0,-29-15-95 0 0,41 20 78 0 0,222 117 505 0 0,-307-146-1207 0 0,-1 3 1 0 0,-1 2 0 0 0,-2 2 0 0 0,-3 2 0 0 0,-1 2 0 0 0,64 83 0 0 0,-66-71-37 0 0,44 77 0 0 0,-70-102-18 0 0,0 1-1 0 0,-3 0 1 0 0,0 2-1 0 0,11 44 1 0 0,-24-74-33 0 0,0-1 1 0 0,0 0-1 0 0,1 1 1 0 0,0-1-1 0 0,0 0 1 0 0,0 0-1 0 0,3 4 1 0 0,-5-8 15 0 0,0 0 0 0 0,0 0 0 0 0,0 0 0 0 0,1 0 0 0 0,-1 1 1 0 0,0-1-1 0 0,0 0 0 0 0,0 0 0 0 0,0 0 0 0 0,1 0 1 0 0,-1 0-1 0 0,0 0 0 0 0,0 0 0 0 0,0 0 0 0 0,1 1 1 0 0,-1-1-1 0 0,0 0 0 0 0,0 0 0 0 0,0 0 0 0 0,1 0 0 0 0,-1 0 1 0 0,0 0-1 0 0,0 0 0 0 0,0 0 0 0 0,1 0 0 0 0,-1 0 1 0 0,0-1-1 0 0,0 1 0 0 0,0 0 0 0 0,1 0 0 0 0,-1 0 0 0 0,0 0 1 0 0,0 0-1 0 0,0 0 0 0 0,1 0 0 0 0,-1 0 0 0 0,0-1 1 0 0,0 1-1 0 0,0 0 0 0 0,0 0 0 0 0,1 0 0 0 0,-1 0 0 0 0,0-1 1 0 0,0 1-1 0 0,0 0 0 0 0,7-12-1181 0 0,-4 8 617 0 0,11-24-1628 0 0,-7 10 855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516"/>
    </inkml:context>
    <inkml:brush xml:id="br0">
      <inkml:brushProperty name="width" value="0.05" units="cm"/>
      <inkml:brushProperty name="height" value="0.05" units="cm"/>
      <inkml:brushProperty name="color" value="#E71224"/>
    </inkml:brush>
  </inkml:definitions>
  <inkml:trace contextRef="#ctx0" brushRef="#br0">1 16 3580 0 0,'4'3'96'0'0,"-4"-2"-80"0"0,0-1 0 0 0,0 1 0 0 0,1-1 0 0 0,-1 0-1 0 0,0 1 1 0 0,0-1 0 0 0,1 0 0 0 0,-1 1 0 0 0,0-1 0 0 0,0 0 0 0 0,1 1 0 0 0,-1-1 0 0 0,0 0 0 0 0,1 0 0 0 0,-1 1 0 0 0,1-1 0 0 0,-1 0 0 0 0,0 0-1 0 0,1 0 1 0 0,-1 1 0 0 0,0-1 0 0 0,1 0 0 0 0,-1 0 0 0 0,1 0 0 0 0,-1 0 0 0 0,1 0 0 0 0,-1 0 0 0 0,1 0 0 0 0,64 2 704 0 0,115-10 1 0 0,-60 0-543 0 0,667-4 261 0 0,1 24-395 0 0,-604-8-43 0 0,1109 50 1782 0 0,-781-33 18 0 0,-421-18-1259 0 0,-69-5-65 0 0,-22 0-121 0 0,-11 0-164 0 0,-1 2-210 0 0,-31-3-262 0 0,1 1 1 0 0,0 3 0 0 0,-1 2 0 0 0,-47 8 0 0 0,88-10 270 0 0,-2-1-1468 0 0,1-2 797 0 0,-2 2-271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275"/>
    </inkml:context>
    <inkml:brush xml:id="br0">
      <inkml:brushProperty name="width" value="0.05" units="cm"/>
      <inkml:brushProperty name="height" value="0.05" units="cm"/>
      <inkml:brushProperty name="color" value="#E71224"/>
    </inkml:brush>
  </inkml:definitions>
  <inkml:trace contextRef="#ctx0" brushRef="#br0">115 102 8037 0 0,'2'-9'171'0'0,"-1"1"0"0"0,0 0 1 0 0,0-1-1 0 0,0 1 0 0 0,-1-1 0 0 0,-1 1 1 0 0,0 0-1 0 0,0-1 0 0 0,0 1 1 0 0,-3-10-1 0 0,4 19-151 0 0,0-1-1 0 0,-1 0 1 0 0,1 0 0 0 0,0 0 0 0 0,0 0-1 0 0,0 1 1 0 0,0-1 0 0 0,0 0-1 0 0,0 0 1 0 0,0 0 0 0 0,0 0 0 0 0,0 0-1 0 0,0 1 1 0 0,0-1 0 0 0,0 0-1 0 0,-1 0 1 0 0,1 0 0 0 0,0 0 0 0 0,0 0-1 0 0,0 0 1 0 0,0 1 0 0 0,0-1-1 0 0,0 0 1 0 0,-1 0 0 0 0,1 0 0 0 0,0 0-1 0 0,0 0 1 0 0,0 0 0 0 0,0 0 0 0 0,-1 0-1 0 0,1 0 1 0 0,0 0 0 0 0,0 0-1 0 0,0 0 1 0 0,0 0 0 0 0,-1 0 0 0 0,1 0-1 0 0,0 0 1 0 0,0 0 0 0 0,0 0-1 0 0,0 0 1 0 0,-1 0 0 0 0,1 0 0 0 0,0 0-1 0 0,0 0 1 0 0,0 0 0 0 0,0 0 0 0 0,0 0-1 0 0,-1-1 1 0 0,1 1 0 0 0,0 0-1 0 0,0 0 1 0 0,0 0 0 0 0,0 0 0 0 0,0 0-1 0 0,0 0 1 0 0,-1-1 0 0 0,1 1-1 0 0,0 0 1 0 0,0 0 0 0 0,0 0 0 0 0,0 0-1 0 0,0 0 1 0 0,0-1 0 0 0,0 1-1 0 0,0 0 1 0 0,0 0 0 0 0,0-1 0 0 0,-6 19 521 0 0,5-12-332 0 0,-9 27 241 0 0,1 1-1 0 0,2 1 1 0 0,-6 64-1 0 0,6-33-151 0 0,-36 215-155 0 0,40-261-1662 0 0,0 0-1 0 0,1 30 1 0 0,2-40-65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2.888"/>
    </inkml:context>
    <inkml:brush xml:id="br0">
      <inkml:brushProperty name="width" value="0.05" units="cm"/>
      <inkml:brushProperty name="height" value="0.05" units="cm"/>
      <inkml:brushProperty name="color" value="#E71224"/>
    </inkml:brush>
  </inkml:definitions>
  <inkml:trace contextRef="#ctx0" brushRef="#br0">0 1502 4428 0 0,'36'-65'960'0'0,"-20"29"-492"0"0,34-85 471 0 0,-47 111-910 0 0,74-198 326 0 0,-54 156-370 0 0,55-94 1 0 0,7 20 344 0 0,5 3-1 0 0,6 5 1 0 0,124-119-1 0 0,-34 58 271 0 0,-181 173-594 0 0,0 1 0 0 0,0-1 0 0 0,0-1 0 0 0,5-8 0 0 0,-9 15-28 0 0,-1-1 0 0 0,1 0 0 0 0,-1 0 0 0 0,1 0 0 0 0,-1 0 0 0 0,1 1-1 0 0,-1-1 1 0 0,0 0 0 0 0,1 0 0 0 0,-1 0 0 0 0,0 0 0 0 0,0 0 0 0 0,0 0 0 0 0,0 0 0 0 0,0 0-1 0 0,0 0 1 0 0,0 0 0 0 0,0 0 0 0 0,0 0 0 0 0,0 0 0 0 0,-1 0 0 0 0,1 0 0 0 0,0 0 0 0 0,-1 1-1 0 0,1-1 1 0 0,-1 0 0 0 0,1 0 0 0 0,-1 0 0 0 0,1 0 0 0 0,-1 1 0 0 0,1-1 0 0 0,-1 0 0 0 0,0 0-1 0 0,1 1 1 0 0,-1-1 0 0 0,0 1 0 0 0,0-1 0 0 0,0 0 0 0 0,1 1 0 0 0,-1 0 0 0 0,0-1 0 0 0,-2 0-1 0 0,-4-2-550 0 0,-5 0-1296 0 0,8 3 1352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366"/>
    </inkml:context>
    <inkml:brush xml:id="br0">
      <inkml:brushProperty name="width" value="0.05" units="cm"/>
      <inkml:brushProperty name="height" value="0.05" units="cm"/>
      <inkml:brushProperty name="color" value="#E71224"/>
    </inkml:brush>
  </inkml:definitions>
  <inkml:trace contextRef="#ctx0" brushRef="#br0">1376 1530 4224 0 0,'18'-41'708'0'0,"-8"11"50"0"0,-5 18-478 0 0,-1-1 0 0 0,5-21 0 0 0,-8 29-244 0 0,-1 0 0 0 0,0 0 0 0 0,0 0 0 0 0,0 0 1 0 0,0 0-1 0 0,-1 0 0 0 0,0 0 0 0 0,0 0 0 0 0,0 0 0 0 0,-4-8 0 0 0,-8-15-4 0 0,-1 1 0 0 0,-1 1 0 0 0,-33-45 0 0 0,-69-67-113 0 0,91 108 109 0 0,-88-93 42 0 0,-4 4 1 0 0,-6 6-1 0 0,-192-135 1 0 0,-20 1-186 0 0,180 131 171 0 0,155 115-70 0 0,-1 1 0 0 0,1-1 0 0 0,0 0 0 0 0,0 0 0 0 0,0 1 0 0 0,0-1 0 0 0,0 0 0 0 0,0 0 0 0 0,1 0 0 0 0,-1 0 0 0 0,0 0 0 0 0,0 0 0 0 0,1-1 0 0 0,-1 1 0 0 0,1 0 0 0 0,-1 0 0 0 0,1 0-1 0 0,-1-1 1 0 0,1 1 0 0 0,0 0 0 0 0,-1-1 0 0 0,1 1 0 0 0,0 0 0 0 0,0 0 0 0 0,0-1 0 0 0,0 1 0 0 0,0 0 0 0 0,0-1 0 0 0,1 1 0 0 0,-1 0 0 0 0,0-1 0 0 0,1 1 0 0 0,-1 0 0 0 0,1 0 0 0 0,-1 0 0 0 0,1-1 0 0 0,-1 1 0 0 0,1 0-1 0 0,0 0 1 0 0,0 0 0 0 0,0 0 0 0 0,-1 0 0 0 0,3-1 0 0 0,-3 2-29 0 0,0 0 0 0 0,-1-1-1 0 0,1 1 1 0 0,0 0 0 0 0,0 0-1 0 0,-1 0 1 0 0,1 0 0 0 0,0 0-1 0 0,0 0 1 0 0,-1 0 0 0 0,1 0-1 0 0,0 0 1 0 0,0 0 0 0 0,-1 0-1 0 0,1 0 1 0 0,0 0 0 0 0,0 1 0 0 0,-1-1-1 0 0,1 0 1 0 0,0 0 0 0 0,0 0-1 0 0,-1 0 1 0 0,1 0 0 0 0,0 0-1 0 0,0 1 1 0 0,0-1 0 0 0,-1 0-1 0 0,1 0 1 0 0,0 0 0 0 0,0 0-1 0 0,0 1 1 0 0,0-1 0 0 0,0 0-1 0 0,-1 1 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3.799"/>
    </inkml:context>
    <inkml:brush xml:id="br0">
      <inkml:brushProperty name="width" value="0.05" units="cm"/>
      <inkml:brushProperty name="height" value="0.05" units="cm"/>
      <inkml:brushProperty name="color" value="#E71224"/>
    </inkml:brush>
  </inkml:definitions>
  <inkml:trace contextRef="#ctx0" brushRef="#br0">3971 95 5116 0 0,'0'-1'42'0'0,"-1"0"0"0"0,1 0 0 0 0,0 0 0 0 0,-1 0 0 0 0,1 0 0 0 0,-1 1 0 0 0,1-1 0 0 0,-1 0 0 0 0,1 0 0 0 0,-1 0 0 0 0,0 0 0 0 0,1 0 0 0 0,-1 1 0 0 0,0-1-1 0 0,0 0 1 0 0,0 1 0 0 0,1-1 0 0 0,-1 0 0 0 0,0 1 0 0 0,0-1 0 0 0,0 1 0 0 0,0 0 0 0 0,0-1 0 0 0,0 1 0 0 0,0 0 0 0 0,-2-1 0 0 0,-30-4 280 0 0,-23 5-55 0 0,-58 7 0 0 0,23 0-94 0 0,-592-1-165 0 0,-1-37 8 0 0,435 17-12 0 0,9 2-7 0 0,-486-22-18 0 0,6 35-73 0 0,635 3 60 0 0,-123 22-1 0 0,201-25 35 0 0,0 1-1 0 0,0 0 0 0 0,0 0 1 0 0,-12 7-1 0 0,18-9 1 0 0,0 1 0 0 0,1-1 0 0 0,-1 0 1 0 0,0 0-1 0 0,0 1 0 0 0,1-1 0 0 0,-1 1 0 0 0,1-1 0 0 0,-1 1 0 0 0,0-1 0 0 0,1 1 1 0 0,-1-1-1 0 0,1 1 0 0 0,-1-1 0 0 0,1 1 0 0 0,-1 0 0 0 0,1-1 0 0 0,0 1 1 0 0,-1 0-1 0 0,1-1 0 0 0,0 1 0 0 0,-1 0 0 0 0,1-1 0 0 0,0 1 0 0 0,0 0 1 0 0,0 0-1 0 0,0-1 0 0 0,-1 1 0 0 0,1 0 0 0 0,0 0 0 0 0,0-1 0 0 0,1 1 1 0 0,-1 0-1 0 0,0 0 0 0 0,0-1 0 0 0,0 1 0 0 0,0 0 0 0 0,1 0 0 0 0,-1-1 0 0 0,0 1 1 0 0,1 0-1 0 0,-1-1 0 0 0,0 1 0 0 0,1 0 0 0 0,-1-1 0 0 0,1 1 0 0 0,-1-1 1 0 0,1 1-1 0 0,-1 0 0 0 0,1-1 0 0 0,0 0 0 0 0,-1 1 0 0 0,1-1 0 0 0,0 1 1 0 0,-1-1-1 0 0,1 0 0 0 0,1 1 0 0 0,6 3-134 0 0,1 0 1 0 0,0 0-1 0 0,-1-1 0 0 0,1 0 1 0 0,0-1-1 0 0,1 0 0 0 0,-1 0 1 0 0,0-1-1 0 0,0 0 0 0 0,1-1 1 0 0,18-1-1 0 0,-9 0-386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4.803"/>
    </inkml:context>
    <inkml:brush xml:id="br0">
      <inkml:brushProperty name="width" value="0.05" units="cm"/>
      <inkml:brushProperty name="height" value="0.05" units="cm"/>
      <inkml:brushProperty name="color" value="#E71224"/>
    </inkml:brush>
  </inkml:definitions>
  <inkml:trace contextRef="#ctx0" brushRef="#br0">10 263 4428 0 0,'-10'2'187'0'0,"14"3"230"0"0,18 3 111 0 0,8-3-154 0 0,0-1 0 0 0,49 1 1 0 0,61-9-75 0 0,-123 3-285 0 0,555-37 324 0 0,-203 11-291 0 0,19 3 83 0 0,1234-97 360 0 0,-1044 57-385 0 0,-574 63-120 0 0,1 1 0 0 0,0-1 0 0 0,-1 0 0 0 0,1 0 0 0 0,-1-1 0 0 0,1 0 0 0 0,7-3 0 0 0,-47 34-2377 0 0,27-22 1785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5.285"/>
    </inkml:context>
    <inkml:brush xml:id="br0">
      <inkml:brushProperty name="width" value="0.05" units="cm"/>
      <inkml:brushProperty name="height" value="0.05" units="cm"/>
      <inkml:brushProperty name="color" value="#E71224"/>
    </inkml:brush>
  </inkml:definitions>
  <inkml:trace contextRef="#ctx0" brushRef="#br0">18 0 4844 0 0,'-4'0'186'0'0,"-8"0"-371"0"0,12 0 218 0 0,0 0 1 0 0,0 0-1 0 0,0 0 1 0 0,1 0-1 0 0,-1 0 1 0 0,0 1-1 0 0,0-1 0 0 0,0 0 1 0 0,0 0-1 0 0,0 0 1 0 0,0 0-1 0 0,0 0 1 0 0,0 0-1 0 0,0 0 1 0 0,0 0-1 0 0,0 0 1 0 0,0 0-1 0 0,0 1 1 0 0,0-1-1 0 0,0 0 0 0 0,0 0 1 0 0,0 0-1 0 0,0 0 1 0 0,0 0-1 0 0,0 0 1 0 0,0 0-1 0 0,0 0 1 0 0,0 0-1 0 0,0 0 1 0 0,0 0-1 0 0,0 1 0 0 0,0-1 1 0 0,0 0-1 0 0,0 0 1 0 0,0 0-1 0 0,-1 0 1 0 0,1 0-1 0 0,0 0 1 0 0,0 0-1 0 0,0 0 1 0 0,0 0-1 0 0,0 0 1 0 0,0 0-1 0 0,0 0 0 0 0,0 0 1 0 0,0 0-1 0 0,0 0 1 0 0,0 0-1 0 0,0 1 1 0 0,-1-1-1 0 0,1 0 1 0 0,0 0-1 0 0,0 0 1 0 0,0 0-1 0 0,0 0 1 0 0,0 0-1 0 0,0 0 0 0 0,0 0 1 0 0,0 0-1 0 0,0 0 1 0 0,-1-1-1 0 0,118 82 204 0 0,-10-8-88 0 0,-39-21 268 0 0,116 118 1 0 0,42 81 835 0 0,-123-133-955 0 0,-46-53-225 0 0,114 120 48 0 0,-132-147-115 0 0,2-1-1 0 0,73 49 1 0 0,87 33-12 0 0,-46-28-52 0 0,-151-89-44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320"/>
    </inkml:context>
    <inkml:brush xml:id="br0">
      <inkml:brushProperty name="width" value="0.05" units="cm"/>
      <inkml:brushProperty name="height" value="0.05" units="cm"/>
      <inkml:brushProperty name="color" value="#E71224"/>
    </inkml:brush>
  </inkml:definitions>
  <inkml:trace contextRef="#ctx0" brushRef="#br0">4417 1 2080 0 0,'0'0'2091'0'0,"-3"0"-1775"0"0,-11 1 20 0 0,10-1 1306 0 0,0 5-1459 0 0,2-1-121 0 0,1-3-20 0 0,0 1-1 0 0,0 0 0 0 0,0-1 0 0 0,0 1 0 0 0,0-1 1 0 0,0 1-1 0 0,-1-1 0 0 0,1 0 0 0 0,0 0 0 0 0,-1 1 1 0 0,1-1-1 0 0,-2 1 0 0 0,-15 26 78 0 0,-51 85-7 0 0,52-85 210 0 0,-12 28-234 0 0,-92 177 0 0 0,63-113 30 0 0,48-96-52 0 0,-57 170 790 0 0,8-21-34 0 0,45-139-750 0 0,-37 94 17 0 0,-94 166 0 0 0,82-178-166 0 0,57-105 35 0 0,5-10-11 0 0,0 1 1 0 0,0-1-1 0 0,0 0 0 0 0,0 0 0 0 0,1 0 1 0 0,-1 1-1 0 0,0-1 0 0 0,1 0 0 0 0,-1 1 1 0 0,1-1-1 0 0,0 1 0 0 0,-1-1 0 0 0,1 0 1 0 0,0 1-1 0 0,0-1 0 0 0,0 1 0 0 0,0-1 0 0 0,0 1 1 0 0,0-1-1 0 0,1 3 0 0 0,-42 0-1120 0 0,28-3 1178 0 0,-85 14 17 0 0,-524 74 35 0 0,346-53 17 0 0,-542 58-91 0 0,-504 124 14 0 0,1154-176-10 0 0,-82 14-87 0 0,230-54 156 0 0,11-2-3214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6.858"/>
    </inkml:context>
    <inkml:brush xml:id="br0">
      <inkml:brushProperty name="width" value="0.05" units="cm"/>
      <inkml:brushProperty name="height" value="0.05" units="cm"/>
      <inkml:brushProperty name="color" value="#E71224"/>
    </inkml:brush>
  </inkml:definitions>
  <inkml:trace contextRef="#ctx0" brushRef="#br0">2361 852 3960 0 0,'-19'-24'1283'0'0,"13"20"-1218"0"0,1 0-1 0 0,-1-1 1 0 0,1 1-1 0 0,0-1 1 0 0,1 0 0 0 0,-9-11-1 0 0,-13-12 243 0 0,-5 1-232 0 0,-1 1 1 0 0,-1 1-1 0 0,-1 2 0 0 0,-58-30 1 0 0,22 20-58 0 0,-545-228 702 0 0,31 82 84 0 0,425 142-812 0 0,0 7 0 0 0,-229-13 0 0 0,314 42-32 0 0,131 8-171 0 0,-38-8-172 0 0,1-1 0 0 0,0-1 0 0 0,-1-1 0 0 0,20-7 0 0 0,-37 11 320 0 0,14-4-557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7.337"/>
    </inkml:context>
    <inkml:brush xml:id="br0">
      <inkml:brushProperty name="width" value="0.05" units="cm"/>
      <inkml:brushProperty name="height" value="0.05" units="cm"/>
      <inkml:brushProperty name="color" value="#E71224"/>
    </inkml:brush>
  </inkml:definitions>
  <inkml:trace contextRef="#ctx0" brushRef="#br0">1 2505 3696 0 0,'1'-14'143'0'0,"0"-1"-1"0"0,1 0 0 0 0,0 1 0 0 0,2 0 1 0 0,-1-1-1 0 0,11-22 0 0 0,44-81 937 0 0,-23 50-687 0 0,172-399 754 0 0,12-23-733 0 0,-171 387-444 0 0,28-52-14 0 0,255-515-269 0 0,-305 613 262 0 0,-3-2 0 0 0,18-72-1 0 0,-40 126 53 0 0,0 1-1 0 0,1 0-1 0 0,-1 0 1 0 0,0 0-1 0 0,0 0 1 0 0,-1 0 0 0 0,1-1-1 0 0,-1 1 1 0 0,0 0-1 0 0,0 0 1 0 0,-1-1-1 0 0,-1-6 1 0 0,0 11-3 0 0,0 6 15 0 0,1 7-11 0 0,3-9-9 0 0,-1 0 0 0 0,1-1 0 0 0,0 1 0 0 0,0-1 0 0 0,0 1 0 0 0,0-1 1 0 0,1 0-1 0 0,0 0 0 0 0,-1 0 0 0 0,1 0 0 0 0,0 0 0 0 0,0-1 0 0 0,1 1 0 0 0,3 1 0 0 0,-2 0-231 0 0,0 0 0 0 0,0 0 0 0 0,0 0 0 0 0,5 7 0 0 0,-4-5-415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139"/>
    </inkml:context>
    <inkml:brush xml:id="br0">
      <inkml:brushProperty name="width" value="0.05" units="cm"/>
      <inkml:brushProperty name="height" value="0.05" units="cm"/>
      <inkml:brushProperty name="color" value="#E71224"/>
    </inkml:brush>
  </inkml:definitions>
  <inkml:trace contextRef="#ctx0" brushRef="#br0">1734 114 5541 0 0,'10'-5'75'0'0,"-1"-1"1"0"0,1 0 0 0 0,-1 0 0 0 0,14-14 0 0 0,-19 16 5 0 0,-1 1 0 0 0,1-1 0 0 0,-1 1 0 0 0,0-1 0 0 0,0 0 0 0 0,-1-1 0 0 0,1 1 0 0 0,-1 0 0 0 0,0-1 0 0 0,0 1 0 0 0,2-7 0 0 0,-4 10-37 0 0,1 0-1 0 0,-1 0 1 0 0,1 0-1 0 0,-1 0 1 0 0,1 0-1 0 0,-1 0 1 0 0,1 0-1 0 0,0 1 1 0 0,-1-1 0 0 0,1 0-1 0 0,0 0 1 0 0,-1 1-1 0 0,1-1 1 0 0,0 1-1 0 0,0-1 1 0 0,0 1-1 0 0,0-1 1 0 0,0 1 0 0 0,1-1-1 0 0,-2 1-37 0 0,0 0 1 0 0,0 0-1 0 0,0 0 0 0 0,0 0 1 0 0,0-1-1 0 0,0 1 0 0 0,0 0 1 0 0,0 0-1 0 0,1 0 0 0 0,-1 0 1 0 0,0 0-1 0 0,0 0 0 0 0,0 0 0 0 0,0 0 1 0 0,0 0-1 0 0,0 0 0 0 0,0 0 1 0 0,0 0-1 0 0,1 0 0 0 0,-1 0 1 0 0,0 0-1 0 0,0 0 0 0 0,0 0 1 0 0,0 0-1 0 0,0 0 0 0 0,0 0 1 0 0,0 0-1 0 0,0 0 0 0 0,0 0 1 0 0,0 0-1 0 0,1 1 0 0 0,-1-1 0 0 0,0 0 1 0 0,0 0-1 0 0,0 0 0 0 0,0 0 1 0 0,0 0-1 0 0,0 0 0 0 0,0 0 1 0 0,0 0-1 0 0,0 0 0 0 0,0 0 1 0 0,0 0-1 0 0,0 0 0 0 0,0 1 1 0 0,0-1-1 0 0,0 0 0 0 0,0 0 1 0 0,0 0-1 0 0,0 0 0 0 0,0 0 0 0 0,0 0 1 0 0,0 0-1 0 0,0 0 0 0 0,0 0 1 0 0,0 1-1 0 0,0-1 0 0 0,-9 13 116 0 0,-206 201 542 0 0,63-39-435 0 0,68-76-170 0 0,-269 282 442 0 0,-183 120 482 0 0,466-438-941 0 0,-10 10-71 0 0,3 2 1 0 0,-121 156-1 0 0,182-209-911 0 0,-1-1 0 0 0,-24 24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8.637"/>
    </inkml:context>
    <inkml:brush xml:id="br0">
      <inkml:brushProperty name="width" value="0.05" units="cm"/>
      <inkml:brushProperty name="height" value="0.05" units="cm"/>
      <inkml:brushProperty name="color" value="#E71224"/>
    </inkml:brush>
  </inkml:definitions>
  <inkml:trace contextRef="#ctx0" brushRef="#br0">0 6 5448 0 0,'0'0'11'0'0,"0"-1"-1"0"0,1 1 1 0 0,-1 0-1 0 0,0-1 0 0 0,0 1 1 0 0,0 0-1 0 0,0 0 0 0 0,0-1 1 0 0,1 1-1 0 0,-1 0 0 0 0,0 0 1 0 0,0-1-1 0 0,0 1 0 0 0,1 0 1 0 0,-1 0-1 0 0,0 0 0 0 0,0-1 1 0 0,1 1-1 0 0,-1 0 0 0 0,0 0 1 0 0,1 0-1 0 0,-1 0 0 0 0,0 0 1 0 0,0 0-1 0 0,1-1 0 0 0,-1 1 1 0 0,0 0-1 0 0,1 0 0 0 0,-1 0 1 0 0,0 0-1 0 0,1 0 0 0 0,-1 0 1 0 0,0 0-1 0 0,1 0 0 0 0,-1 0 1 0 0,0 1-1 0 0,1-1 0 0 0,-1 0 1 0 0,0 0-1 0 0,0 0 0 0 0,1 0 1 0 0,-1 0-1 0 0,0 0 1 0 0,1 1-1 0 0,-1-1 0 0 0,0 0 1 0 0,0 0-1 0 0,0 0 0 0 0,1 1 1 0 0,20 10 243 0 0,-16-8-185 0 0,239 142 1253 0 0,-7 11 1 0 0,383 327 0 0 0,-194-62-1227 0 0,-366-359-111 0 0,67 63 3 0 0,29 31-4 0 0,-152-151 11 0 0,1 0 1 0 0,-1 1 0 0 0,0-1 0 0 0,0 1 0 0 0,0-1-1 0 0,3 9 1 0 0,-7-13 5 0 0,1 0-1 0 0,-1 0 1 0 0,0 0-1 0 0,0 0 0 0 0,0 0 1 0 0,1 0-1 0 0,-1 0 1 0 0,0 0-1 0 0,0 0 0 0 0,0 0 1 0 0,0 0-1 0 0,-1 0 1 0 0,1 0-1 0 0,0 0 0 0 0,0 0 1 0 0,-1-1-1 0 0,1 1 1 0 0,0 0-1 0 0,-1 2 0 0 0,-1-2 2 0 0,1 0 0 0 0,0 0-1 0 0,0 0 1 0 0,0 0-1 0 0,-1 0 1 0 0,1 0-1 0 0,0 0 1 0 0,-1-1-1 0 0,1 1 1 0 0,-1 0 0 0 0,1-1-1 0 0,-1 1 1 0 0,1-1-1 0 0,-1 0 1 0 0,1 1-1 0 0,-3-1 1 0 0,-3 1-162 0 0,0 0-1 0 0,-1 0 1 0 0,1-1-1 0 0,-1 0 1 0 0,1-1 0 0 0,0 0-1 0 0,-1 0 1 0 0,1 0 0 0 0,0-1-1 0 0,0 0 1 0 0,0 0 0 0 0,0-1-1 0 0,0 0 1 0 0,-11-6-1 0 0,10 2-775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05:55:04.894"/>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631"/>
    </inkml:context>
    <inkml:brush xml:id="br0">
      <inkml:brushProperty name="width" value="0.05" units="cm"/>
      <inkml:brushProperty name="height" value="0.05" units="cm"/>
      <inkml:brushProperty name="color" value="#E71224"/>
    </inkml:brush>
  </inkml:definitions>
  <inkml:trace contextRef="#ctx0" brushRef="#br0">96 540 6597 0 0,'27'-46'653'0'0,"-18"34"-255"0"0,-2-1-1 0 0,1 0 0 0 0,-2 0 0 0 0,0-1 0 0 0,0 0 1 0 0,6-26-1 0 0,-7 16 40 0 0,5-34 680 0 0,-9 54-1043 0 0,-1 0-1 0 0,0 1 1 0 0,0-1-1 0 0,0 1 1 0 0,-1-1-1 0 0,1 1 1 0 0,-1-1-1 0 0,0 1 1 0 0,0-1-1 0 0,0 1 1 0 0,0 0-1 0 0,-1-1 1 0 0,-2-4-1 0 0,4 8-65 0 0,-1-1 0 0 0,0 0 0 0 0,1 1-1 0 0,-1-1 1 0 0,1 0 0 0 0,-1 1 0 0 0,0-1-1 0 0,1 1 1 0 0,-1-1 0 0 0,0 1 0 0 0,0-1-1 0 0,0 1 1 0 0,1 0 0 0 0,-1-1-1 0 0,0 1 1 0 0,0 0 0 0 0,0 0 0 0 0,0 0-1 0 0,1-1 1 0 0,-1 1 0 0 0,0 0 0 0 0,0 0-1 0 0,-1 0 1 0 0,0 1 2 0 0,-1-1-1 0 0,1 1 0 0 0,0 0 1 0 0,-1-1-1 0 0,1 1 1 0 0,0 0-1 0 0,0 0 1 0 0,-4 3-1 0 0,0 0 25 0 0,0 1-1 0 0,0 0 0 0 0,0 0 0 0 0,-7 9 0 0 0,0 4 94 0 0,1 2 0 0 0,0-1-1 0 0,1 2 1 0 0,2 0 0 0 0,0 0 0 0 0,1 0-1 0 0,1 1 1 0 0,-5 24 0 0 0,10-35-111 0 0,0 0-1 0 0,0 0 1 0 0,1 0 0 0 0,0 0-1 0 0,1 0 1 0 0,0 0 0 0 0,4 22 0 0 0,-3-30-18 0 0,-1 0 1 0 0,1 0 0 0 0,0 0-1 0 0,0-1 1 0 0,0 1 0 0 0,0 0 0 0 0,1-1-1 0 0,-1 1 1 0 0,1-1 0 0 0,-1 1-1 0 0,1-1 1 0 0,0 0 0 0 0,0 1 0 0 0,0-1-1 0 0,0 0 1 0 0,0-1 0 0 0,0 1-1 0 0,1 0 1 0 0,-1 0 0 0 0,1-1 0 0 0,-1 0-1 0 0,1 1 1 0 0,0-1 0 0 0,-1 0-1 0 0,1 0 1 0 0,0-1 0 0 0,0 1 0 0 0,0 0-1 0 0,-1-1 1 0 0,1 0 0 0 0,0 1-1 0 0,0-1 1 0 0,0-1 0 0 0,0 1 0 0 0,4-1-1 0 0,1 0-81 0 0,1 0 0 0 0,0-1 0 0 0,-1 0 0 0 0,1-1 0 0 0,-1 0 0 0 0,0 0-1 0 0,0-1 1 0 0,0 0 0 0 0,-1 0 0 0 0,13-10 0 0 0,-10 6-132 0 0,0-1 0 0 0,-1 0 0 0 0,0 0-1 0 0,-1-1 1 0 0,0 0 0 0 0,12-20 0 0 0,-9 8-21 0 0,0 0-1 0 0,-1-1 0 0 0,-1-1 1 0 0,-1 0-1 0 0,-2 0 0 0 0,0 0 1 0 0,2-28-1 0 0,-4-1 168 0 0,-5-99-1 0 0,-2 50 131 0 0,1 142 256 0 0,-13 62 1 0 0,-2 10-31 0 0,17-108-283 0 0,-8 135 284 0 0,9-122-336 0 0,0 0 0 0 0,1 0 0 0 0,1-1 0 0 0,0 1 0 0 0,1-1 0 0 0,8 20 0 0 0,-11-31-144 0 0,1-1 0 0 0,0 0 0 0 0,0 1 0 0 0,0-1 1 0 0,1 0-1 0 0,-1 0 0 0 0,1-1 0 0 0,0 1 0 0 0,0 0 1 0 0,0-1-1 0 0,1 0 0 0 0,4 5 0 0 0,4-4-851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087"/>
    </inkml:context>
    <inkml:brush xml:id="br0">
      <inkml:brushProperty name="width" value="0.05" units="cm"/>
      <inkml:brushProperty name="height" value="0.05" units="cm"/>
      <inkml:brushProperty name="color" value="#E71224"/>
    </inkml:brush>
  </inkml:definitions>
  <inkml:trace contextRef="#ctx0" brushRef="#br0">1 10 6221 0 0,'0'0'2'0'0,"0"0"0"0"0,1 0 1 0 0,-1 0-1 0 0,0 1 1 0 0,0-1-1 0 0,1 0 0 0 0,-1 0 1 0 0,0 0-1 0 0,0 0 0 0 0,1 0 1 0 0,-1 0-1 0 0,0 1 1 0 0,1-1-1 0 0,-1 0 0 0 0,0 0 1 0 0,0 0-1 0 0,1 0 1 0 0,-1 0-1 0 0,0 0 0 0 0,1 0 1 0 0,-1 0-1 0 0,0 0 1 0 0,1-1-1 0 0,-1 1 0 0 0,0 0 1 0 0,0 0-1 0 0,1 0 1 0 0,-1 0-1 0 0,0 0 0 0 0,0 0 1 0 0,1-1-1 0 0,-1 1 0 0 0,0 0 1 0 0,0 0-1 0 0,1 0 1 0 0,-1-1-1 0 0,0 1 0 0 0,0 0 1 0 0,0 0-1 0 0,1-1 1 0 0,-1 1-1 0 0,0 0 0 0 0,0 0 1 0 0,0-1-1 0 0,0 1 1 0 0,0 0-1 0 0,0-1 0 0 0,0 1 1 0 0,1 0-1 0 0,-1 0 0 0 0,0-1 1 0 0,0 1-1 0 0,0 0 1 0 0,0-1-1 0 0,0 1 0 0 0,0 0 1 0 0,-1-1-1 0 0,1 1 1 0 0,0 0-1 0 0,0 0 0 0 0,0-1 1 0 0,0 1-1 0 0,0 0 1 0 0,0-1-1 0 0,0 1 0 0 0,-1 0 1 0 0,1 0-1 0 0,0-1 1 0 0,0 1-1 0 0,3 1 36 0 0,1 1-1 0 0,-1-1 1 0 0,1-1 0 0 0,0 1 0 0 0,-1 0 0 0 0,1-1-1 0 0,0 0 1 0 0,0 0 0 0 0,0 0 0 0 0,4-1-1 0 0,-2 1-20 0 0,1191 22 55 0 0,195 21 223 0 0,-477 1 1661 0 0,-801-36-1633 0 0,-103-8-299 0 0,29 1 108 0 0,-64-8-49 0 0,-60-4-1168 0 0,-135-1 1 0 0,213 12 508 0 0,4-1-139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481"/>
    </inkml:context>
    <inkml:brush xml:id="br0">
      <inkml:brushProperty name="width" value="0.05" units="cm"/>
      <inkml:brushProperty name="height" value="0.05" units="cm"/>
      <inkml:brushProperty name="color" value="#E71224"/>
    </inkml:brush>
  </inkml:definitions>
  <inkml:trace contextRef="#ctx0" brushRef="#br0">0 1656 3436 0 0,'2'-6'17'0'0,"-1"0"-1"0"0,1-1 0 0 0,1 1 0 0 0,-1 0 1 0 0,1 0-1 0 0,0 0 0 0 0,0 0 1 0 0,1 1-1 0 0,7-10 0 0 0,4-7 57 0 0,8-14 89 0 0,1 2-1 0 0,46-50 0 0 0,67-55 400 0 0,-77 80-326 0 0,30-29 79 0 0,100-102 201 0 0,399-404 149 0 0,-468 473-612 0 0,-100 97-7 0 0,-1-2-1 0 0,-1 0 1 0 0,20-35-1 0 0,-36 55-81 0 0,-1-1 0 0 0,1 0 0 0 0,-1 0 0 0 0,0 1 0 0 0,0-1 0 0 0,-1 0 0 0 0,0-1 0 0 0,0-12 0 0 0,-1 19 23 0 0,-1 1 0 0 0,1-1 0 0 0,0 1 0 0 0,-1-1 0 0 0,1 1 0 0 0,0 0 0 0 0,-1-1 0 0 0,1 1 0 0 0,0 0 0 0 0,-1-1 0 0 0,1 1 0 0 0,-1 0 0 0 0,1 0 0 0 0,-1-1 1 0 0,1 1-1 0 0,-1 0 0 0 0,1 0 0 0 0,-1 0 0 0 0,1 0 0 0 0,-1-1 0 0 0,1 1 0 0 0,-1 0 0 0 0,1 0 0 0 0,-1 0 0 0 0,1 0 0 0 0,-1 0 0 0 0,1 0 0 0 0,-1 0 0 0 0,1 1 0 0 0,-1-1 0 0 0,1 0 0 0 0,-1 0 0 0 0,1 0 0 0 0,-2 1 0 0 0,-9-1-869 0 0,5-2 413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39.976"/>
    </inkml:context>
    <inkml:brush xml:id="br0">
      <inkml:brushProperty name="width" value="0.05" units="cm"/>
      <inkml:brushProperty name="height" value="0.05" units="cm"/>
      <inkml:brushProperty name="color" value="#E71224"/>
    </inkml:brush>
  </inkml:definitions>
  <inkml:trace contextRef="#ctx0" brushRef="#br0">1949 2359 5665 0 0,'-1'-2'17'0'0,"1"1"1"0"0,0-1-1 0 0,0 1 1 0 0,0-1-1 0 0,0 1 1 0 0,0-1-1 0 0,0 1 1 0 0,0-1-1 0 0,0 1 1 0 0,0-1-1 0 0,1 1 1 0 0,-1-1-1 0 0,1 1 1 0 0,-1-1-1 0 0,2-2 1 0 0,14-27 226 0 0,-9 19-174 0 0,-3 3-12 0 0,0-1 1 0 0,-1 0 0 0 0,1 1-1 0 0,-2-1 1 0 0,0-1 0 0 0,0 1-1 0 0,0 0 1 0 0,-1 0 0 0 0,-1-17-1 0 0,-1 11-17 0 0,-1 1 1 0 0,-1-1-1 0 0,0 0 0 0 0,-1 1 0 0 0,-9-25 0 0 0,-2 7-67 0 0,-1 0 1 0 0,-2 1-1 0 0,-1 0 0 0 0,-39-47 0 0 0,-238-314 193 0 0,-95-116-184 0 0,85 162 39 0 0,221 263-39 0 0,-179-137 0 0 0,240 203 22 0 0,-140-95 5 0 0,130 92-6 0 0,0 2 0 0 0,-1 2 0 0 0,-40-14 0 0 0,-52-4-21 0 0,126 35 12 0 0,0 0 0 0 0,1 0 0 0 0,-1-1 0 0 0,0 1 0 0 0,1 0 0 0 0,-1-1 0 0 0,1 1 0 0 0,-1-1 0 0 0,1 1 0 0 0,-1-1 0 0 0,1 1 0 0 0,-1-1 1 0 0,1 1-1 0 0,0-1 0 0 0,-1 1 0 0 0,1-1 0 0 0,0 1 0 0 0,-1-1 0 0 0,1 0 0 0 0,0 1 0 0 0,-1-1 0 0 0,1 0 0 0 0,0 1 0 0 0,0-1 0 0 0,0 0 0 0 0,0 1 1 0 0,0-1-1 0 0,0 0 0 0 0,0 1 0 0 0,0-1 0 0 0,0 0 0 0 0,0 1 0 0 0,0-1 0 0 0,0 0 0 0 0,1 1 0 0 0,-1-1 0 0 0,0 0 0 0 0,1 0-30 0 0,-1 0 0 0 0,1 0-1 0 0,-1 0 1 0 0,1 0 0 0 0,0 0 0 0 0,-1 0-1 0 0,1 0 1 0 0,0 0 0 0 0,-1 1 0 0 0,1-1-1 0 0,0 0 1 0 0,0 0 0 0 0,0 1 0 0 0,0-1-1 0 0,0 1 1 0 0,-1-1 0 0 0,1 1 0 0 0,0-1-1 0 0,0 1 1 0 0,1-1 0 0 0,-1 1 0 0 0,0 0-1 0 0,0 0 1 0 0,0 0 0 0 0,1-1 0 0 0,3 1-160 0 0,0 0 1 0 0,0 1 0 0 0,0-1 0 0 0,0 1 0 0 0,0 0-1 0 0,7 2 1 0 0,-8-1-265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428"/>
    </inkml:context>
    <inkml:brush xml:id="br0">
      <inkml:brushProperty name="width" value="0.05" units="cm"/>
      <inkml:brushProperty name="height" value="0.05" units="cm"/>
      <inkml:brushProperty name="color" value="#E71224"/>
    </inkml:brush>
  </inkml:definitions>
  <inkml:trace contextRef="#ctx0" brushRef="#br0">3050 33 5088 0 0,'15'-25'853'0'0,"-15"24"-827"0"0,0 1-1 0 0,1-1 0 0 0,-1 1 1 0 0,0-1-1 0 0,1 1 0 0 0,-1 0 1 0 0,0-1-1 0 0,1 1 1 0 0,-1-1-1 0 0,1 1 0 0 0,-1 0 1 0 0,0-1-1 0 0,1 1 0 0 0,-1 0 1 0 0,1 0-1 0 0,-1-1 1 0 0,1 1-1 0 0,-1 0 0 0 0,1 0 1 0 0,-1 0-1 0 0,1 0 1 0 0,-1 0-1 0 0,1 0 0 0 0,0 0 1 0 0,-1 0-1 0 0,1 0 0 0 0,-1 0 1 0 0,1 0-1 0 0,-1 0 1 0 0,1 0-1 0 0,-1 0 0 0 0,1 0 1 0 0,-1 0-1 0 0,2 1 0 0 0,-2 0-17 0 0,0-1-1 0 0,0 1 0 0 0,-1-1 1 0 0,1 1-1 0 0,0 0 1 0 0,0-1-1 0 0,0 1 0 0 0,0 0 1 0 0,-1-1-1 0 0,1 1 0 0 0,0-1 1 0 0,-1 1-1 0 0,1 0 0 0 0,0-1 1 0 0,-1 1-1 0 0,1-1 0 0 0,-1 1 1 0 0,1-1-1 0 0,-1 1 0 0 0,1-1 1 0 0,-1 0-1 0 0,1 1 1 0 0,-1-1-1 0 0,1 0 0 0 0,-1 1 1 0 0,1-1-1 0 0,-1 0 0 0 0,0 0 1 0 0,1 1-1 0 0,-2-1 0 0 0,-13 7-18 0 0,-1-1 0 0 0,0 0 0 0 0,0-2 0 0 0,-1 0 0 0 0,1 0 0 0 0,-22 1 0 0 0,-106-1 3 0 0,63-3 13 0 0,-896-2 44 0 0,400-5 28 0 0,474 5-73 0 0,-852 22 38 0 0,858-12-54 0 0,96-8-16 0 0,8 1-1 0 0,12 1-34 0 0,19-2-71 0 0,-8 0-186 0 0,-1-2 0 0 0,0 0-1 0 0,50-10 1 0 0,-74 12-241 0 0,-3 1 352 0 0,0-3-295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0.767"/>
    </inkml:context>
    <inkml:brush xml:id="br0">
      <inkml:brushProperty name="width" value="0.05" units="cm"/>
      <inkml:brushProperty name="height" value="0.05" units="cm"/>
      <inkml:brushProperty name="color" value="#E71224"/>
    </inkml:brush>
  </inkml:definitions>
  <inkml:trace contextRef="#ctx0" brushRef="#br0">0 1 2584 0 0,'2'4'-16'0'0,"1"-8"-52"0"0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1.123"/>
    </inkml:context>
    <inkml:brush xml:id="br0">
      <inkml:brushProperty name="width" value="0.05" units="cm"/>
      <inkml:brushProperty name="height" value="0.05" units="cm"/>
      <inkml:brushProperty name="color" value="#E71224"/>
    </inkml:brush>
  </inkml:definitions>
  <inkml:trace contextRef="#ctx0" brushRef="#br0">234 12 4728 0 0,'-2'-1'45'0'0,"0"-1"0"0"0,0 1 0 0 0,0 0 0 0 0,0 0 0 0 0,-1 0 0 0 0,1 0 0 0 0,0 0 0 0 0,0 1 0 0 0,-1-1 0 0 0,1 0 0 0 0,0 1 0 0 0,-1 0-1 0 0,1 0 1 0 0,0 0 0 0 0,-1 0 0 0 0,1 0 0 0 0,-1 0 0 0 0,1 0 0 0 0,0 1 0 0 0,-1-1 0 0 0,1 1 0 0 0,0 0 0 0 0,-4 1 0 0 0,1 2-41 0 0,0-1 0 0 0,0 1 1 0 0,1 0-1 0 0,-1 0 0 0 0,1 0 1 0 0,0 1-1 0 0,1 0 1 0 0,-6 7-1 0 0,-9 17 2 0 0,1 1 0 0 0,1 0 0 0 0,1 2 0 0 0,2-1 0 0 0,-16 59 1 0 0,25-67-155 0 0,-5 37 1 0 0,3-4-660 0 0,2-37 314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008"/>
    </inkml:context>
    <inkml:brush xml:id="br0">
      <inkml:brushProperty name="width" value="0.05" units="cm"/>
      <inkml:brushProperty name="height" value="0.05" units="cm"/>
      <inkml:brushProperty name="color" value="#E71224"/>
    </inkml:brush>
  </inkml:definitions>
  <inkml:trace contextRef="#ctx0" brushRef="#br0">81 87 6625 0 0,'-7'-5'99'0'0,"1"0"0"0"0,1-1 1 0 0,-1 0-1 0 0,-8-12 1 0 0,-16-17 1134 0 0,20 26-281 0 0,8 7-184 0 0,3 4-121 0 0,8 17-337 0 0,18 57-161 0 0,-3 2 1 0 0,18 103-1 0 0,-28-115-137 0 0,-5-25-538 0 0,-3 0-1 0 0,3 79 1 0 0,-9-116 273 0 0,0-1 0 0 0,-1 1 0 0 0,1 0 1 0 0,-1 0-1 0 0,0-1 0 0 0,-2 5 0 0 0,1-1-416 0 0,2-8 650 0 0,0 1 0 0 0,0 0-1 0 0,0 0 1 0 0,0 0 0 0 0,0 0 0 0 0,0 0 0 0 0,0 0 0 0 0,0 0-1 0 0,0 0 1 0 0,0 0 0 0 0,0 0 0 0 0,0 0 0 0 0,0 0-1 0 0,0 0 1 0 0,-1 0 0 0 0,1 0 0 0 0,0 0 0 0 0,0 0-1 0 0,0 0 1 0 0,0 0 0 0 0,0 0 0 0 0,0 0 0 0 0,0 0 0 0 0,0 0-1 0 0,0 0 1 0 0,0 0 0 0 0,0 0 0 0 0,0 0 0 0 0,0 0-1 0 0,0 0 1 0 0,0 0 0 0 0,0 0 0 0 0,0 0 0 0 0,0 0-1 0 0,-1 0 1 0 0,1 0 0 0 0,0 0 0 0 0,0 0 0 0 0,0 0 0 0 0,0 0-1 0 0,0 0 1 0 0,0 0 0 0 0,0 0 0 0 0,0 0 0 0 0,0 0-1 0 0,0 0 1 0 0,0 0 0 0 0,0 0 0 0 0,0 0 0 0 0,0 0 0 0 0,0 0-1 0 0,0 0 1 0 0,0 0 0 0 0,0 0 0 0 0,0 0 0 0 0,0 0-1 0 0,0 1 1 0 0,0-1 0 0 0,0 0 0 0 0,0 0 0 0 0,0 0-1 0 0,0 0 1 0 0,0 0-16 0 0,-3-4-587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4.351"/>
    </inkml:context>
    <inkml:brush xml:id="br0">
      <inkml:brushProperty name="width" value="0.05" units="cm"/>
      <inkml:brushProperty name="height" value="0.05" units="cm"/>
      <inkml:brushProperty name="color" value="#E71224"/>
    </inkml:brush>
  </inkml:definitions>
  <inkml:trace contextRef="#ctx0" brushRef="#br0">25 774 4252 0 0,'-9'-137'230'0'0,"-7"-324"1573"0"0,17 450-1715 0 0,-1-9 44 0 0,2 1-1 0 0,5-30 0 0 0,-6 45-102 0 0,0-1 0 0 0,1 1-1 0 0,-1-1 1 0 0,1 1-1 0 0,0-1 1 0 0,0 1-1 0 0,0 0 1 0 0,1 0 0 0 0,-1 0-1 0 0,1 0 1 0 0,0 1-1 0 0,0-1 1 0 0,0 1-1 0 0,1 0 1 0 0,6-6 0 0 0,-7 8-8 0 0,-1 0 1 0 0,1 0-1 0 0,-1 0 1 0 0,1 0-1 0 0,-1 0 1 0 0,1 1 0 0 0,-1 0-1 0 0,1-1 1 0 0,-1 1-1 0 0,1 0 1 0 0,0 0-1 0 0,-1 0 1 0 0,1 0-1 0 0,0 1 1 0 0,-1-1 0 0 0,1 1-1 0 0,-1-1 1 0 0,1 1-1 0 0,-1 0 1 0 0,1 0-1 0 0,-1 0 1 0 0,0 1 0 0 0,0-1-1 0 0,1 0 1 0 0,-1 1-1 0 0,3 2 1 0 0,2 2 28 0 0,0 0 1 0 0,-1 0-1 0 0,1 1 1 0 0,-1 0-1 0 0,-1 0 1 0 0,7 10-1 0 0,4 9-29 0 0,-1 0 0 0 0,-1 1-1 0 0,-1 1 1 0 0,-2 0 0 0 0,11 39 0 0 0,-19-56 3 0 0,-1 0 0 0 0,0-1 0 0 0,-1 1 0 0 0,0 0 0 0 0,-1 0 0 0 0,0 0 0 0 0,0 0 1 0 0,-2 0-1 0 0,1 0 0 0 0,-1-1 0 0 0,-1 1 0 0 0,0 0 0 0 0,0-1 0 0 0,-1 0 0 0 0,0 0 0 0 0,-1 0 1 0 0,0 0-1 0 0,-7 9 0 0 0,-2 0-95 0 0,-1-1 0 0 0,-1 0 1 0 0,0-1-1 0 0,-2-1 0 0 0,1-1 0 0 0,-2 0 1 0 0,0-1-1 0 0,-1-1 0 0 0,-26 12 0 0 0,47-25 42 0 0,-1 0 0 0 0,0 0 0 0 0,0 0 0 0 0,0 0-1 0 0,0 0 1 0 0,0 0 0 0 0,0 0 0 0 0,0 0 0 0 0,0 0-1 0 0,0 0 1 0 0,0 0 0 0 0,0 0 0 0 0,0 0 0 0 0,0 0-1 0 0,0 0 1 0 0,0-1 0 0 0,0 1 0 0 0,0 0 0 0 0,0 0-1 0 0,0 0 1 0 0,0 0 0 0 0,0 0 0 0 0,0 0 0 0 0,0 0-1 0 0,0 0 1 0 0,0 0 0 0 0,0 0 0 0 0,0-1 0 0 0,0 1-1 0 0,0 0 1 0 0,0 0 0 0 0,0 0 0 0 0,0 0 0 0 0,0 0-1 0 0,0 0 1 0 0,0 0 0 0 0,0 0 0 0 0,0 0 0 0 0,0 0-1 0 0,0 0 1 0 0,0 0 0 0 0,0 0 0 0 0,0-1 0 0 0,0 1-1 0 0,0 0 1 0 0,0 0 0 0 0,0 0 0 0 0,-1 0 0 0 0,7-4-671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5.220"/>
    </inkml:context>
    <inkml:brush xml:id="br0">
      <inkml:brushProperty name="width" value="0.05" units="cm"/>
      <inkml:brushProperty name="height" value="0.05" units="cm"/>
      <inkml:brushProperty name="color" value="#E71224"/>
    </inkml:brush>
  </inkml:definitions>
  <inkml:trace contextRef="#ctx0" brushRef="#br0">120 299 5849 0 0,'8'1'306'0'0,"-11"1"29"0"0,-14 0 385 0 0,16-2-698 0 0,-1-1 1 0 0,1 1-1 0 0,0-1 1 0 0,-1 0-1 0 0,1 1 1 0 0,0-1-1 0 0,0 0 1 0 0,-1 1-1 0 0,1-1 1 0 0,0 0-1 0 0,0 0 1 0 0,0 0-1 0 0,0 0 1 0 0,0 0-1 0 0,0-1 1 0 0,0 1-1 0 0,1 0 1 0 0,-1 0-1 0 0,0 0 1 0 0,0-2-1 0 0,-7-23 529 0 0,7 22 24 0 0,-3 16-439 0 0,0-1 0 0 0,0 1 0 0 0,-1-1 1 0 0,0 0-1 0 0,-9 13 0 0 0,8-14-104 0 0,0 0 1 0 0,1 0 0 0 0,0 0 0 0 0,1 1-1 0 0,0 0 1 0 0,-4 16 0 0 0,8-24-33 0 0,-1 0 1 0 0,1-1-1 0 0,0 1 1 0 0,0 0-1 0 0,0 0 1 0 0,0 0-1 0 0,0 0 1 0 0,1 0 0 0 0,0 0-1 0 0,-1 0 1 0 0,1-1-1 0 0,0 1 1 0 0,0 0-1 0 0,0 0 1 0 0,1-1-1 0 0,-1 1 1 0 0,1-1-1 0 0,-1 1 1 0 0,1-1 0 0 0,0 0-1 0 0,0 1 1 0 0,0-1-1 0 0,0 0 1 0 0,0 0-1 0 0,0-1 1 0 0,1 1-1 0 0,-1 0 1 0 0,1-1-1 0 0,-1 1 1 0 0,1-1 0 0 0,0 0-1 0 0,-1 0 1 0 0,1 0-1 0 0,0 0 1 0 0,0 0-1 0 0,4 0 1 0 0,2 0-10 0 0,-1 1 0 0 0,1-2 0 0 0,-1 1 0 0 0,1-1 0 0 0,0-1 0 0 0,-1 1 0 0 0,1-1 0 0 0,-1-1 0 0 0,1 0 0 0 0,-1 0 0 0 0,11-4 0 0 0,-14 4-57 0 0,-1 0 1 0 0,1-1-1 0 0,-1 1 0 0 0,1-1 0 0 0,-1 0 0 0 0,0 0 1 0 0,0 0-1 0 0,7-8 0 0 0,-9 8 26 0 0,0 1 0 0 0,0-1 0 0 0,0 0 0 0 0,-1 0 0 0 0,1-1 0 0 0,-1 1 0 0 0,0 0 0 0 0,0 0 0 0 0,0-1 1 0 0,0 1-1 0 0,-1 0 0 0 0,1-1 0 0 0,-1 1 0 0 0,0-5 0 0 0,-1-4 19 0 0,0-1 1 0 0,-1 1-1 0 0,0 0 0 0 0,-1 0 1 0 0,0 1-1 0 0,-1-1 1 0 0,-8-17-1 0 0,-45-75 14 0 0,57 103 6 0 0,-1 1 1 0 0,1-1 0 0 0,0 1-1 0 0,-1-1 1 0 0,1 0-1 0 0,-1 1 1 0 0,1-1 0 0 0,0 1-1 0 0,-1-1 1 0 0,0 0-1 0 0,1 1 1 0 0,-1 0 0 0 0,1-1-1 0 0,-1 1 1 0 0,1-1-1 0 0,-1 1 1 0 0,0 0 0 0 0,1-1-1 0 0,-1 1 1 0 0,0 0 0 0 0,-1-1-1 0 0,2 1 2 0 0,-1 1 0 0 0,1-1 0 0 0,-1 0 0 0 0,1 0 0 0 0,-1 1 0 0 0,1-1 0 0 0,0 0 0 0 0,-1 1 0 0 0,1-1 0 0 0,0 0 0 0 0,-1 1 0 0 0,1-1 0 0 0,0 1 0 0 0,-1-1 0 0 0,1 1 0 0 0,0-1 0 0 0,0 1 0 0 0,-1-1 0 0 0,1 1 1 0 0,0-1-1 0 0,0 1 0 0 0,0 0 0 0 0,-2 4 44 0 0,1-1 0 0 0,1 1 1 0 0,-1 0-1 0 0,1 0 1 0 0,0 7-1 0 0,1-2-4 0 0,0 1 0 0 0,1-1 0 0 0,0 0 0 0 0,1 0-1 0 0,0 0 1 0 0,1 0 0 0 0,0-1 0 0 0,0 1 0 0 0,1-1 0 0 0,1 0 0 0 0,-1-1 0 0 0,1 1-1 0 0,1-1 1 0 0,-1 0 0 0 0,1-1 0 0 0,1 1 0 0 0,-1-1 0 0 0,1-1 0 0 0,1 1-1 0 0,-1-2 1 0 0,1 1 0 0 0,0-1 0 0 0,0 0 0 0 0,1-1 0 0 0,-1 0 0 0 0,1 0 0 0 0,0-1-1 0 0,0-1 1 0 0,0 0 0 0 0,1 0 0 0 0,-1-1 0 0 0,0 0 0 0 0,14-1 0 0 0,-17-1-42 0 0,0-2 0 0 0,0 1 1 0 0,0-1-1 0 0,-1 0 1 0 0,1 0-1 0 0,-1 0 1 0 0,0-1-1 0 0,0 0 0 0 0,7-7 1 0 0,-7 7-6 0 0,6-6 5 0 0,0 0 0 0 0,0-1 0 0 0,-1-1 0 0 0,-1 0 1 0 0,0 0-1 0 0,-1-1 0 0 0,0 0 0 0 0,-1-1 0 0 0,8-17 1 0 0,5-18-1 0 0,21-70 1 0 0,-35 94 4 0 0,-6 19 60 0 0,-3 6-18 0 0,-11 11 2 0 0,-14 22-19 0 0,21-25-23 0 0,0 1 0 0 0,1-1 1 0 0,0 1-1 0 0,1 0 0 0 0,-1 0 1 0 0,2 1-1 0 0,-6 19 0 0 0,8-25-5 0 0,1 0 0 0 0,-1 0 0 0 0,1 1 0 0 0,0-1 0 0 0,0 0 0 0 0,0 0 0 0 0,1 1 0 0 0,-1-1 0 0 0,1 0 0 0 0,0 0 0 0 0,0 0 0 0 0,1 0 0 0 0,-1 0-1 0 0,1 0 1 0 0,0 0 0 0 0,0-1 0 0 0,0 1 0 0 0,0-1 0 0 0,1 1 0 0 0,-1-1 0 0 0,6 6 0 0 0,6 2 11 0 0,0 0 0 0 0,1-1 0 0 0,0-1 1 0 0,0 0-1 0 0,1-2 0 0 0,0 1 0 0 0,22 6 0 0 0,-17-7-14 0 0,0 2-1 0 0,-1 1 1 0 0,31 19-1 0 0,-50-29 3 0 0,-1 0-1 0 0,1 0 1 0 0,-1 0 0 0 0,1 1-1 0 0,-1-1 1 0 0,1 0-1 0 0,-1 0 1 0 0,0 1-1 0 0,1-1 1 0 0,-1 0-1 0 0,1 1 1 0 0,-1-1 0 0 0,0 0-1 0 0,1 1 1 0 0,-1-1-1 0 0,0 1 1 0 0,0-1-1 0 0,1 1 1 0 0,-1-1 0 0 0,0 0-1 0 0,0 1 1 0 0,0-1-1 0 0,0 1 1 0 0,1-1-1 0 0,-1 1 1 0 0,0-1-1 0 0,0 1 1 0 0,0-1 0 0 0,0 1-1 0 0,0-1 1 0 0,0 1-1 0 0,0-1 1 0 0,0 1-1 0 0,0-1 1 0 0,-1 1 0 0 0,1-1-1 0 0,0 2 1 0 0,-1-1-1 0 0,-1 0 0 0 0,1 0 0 0 0,0 0 0 0 0,-1 0 0 0 0,1 0 0 0 0,-1 0 0 0 0,1-1 0 0 0,-1 1 0 0 0,1 0 0 0 0,-1-1 0 0 0,-2 1 0 0 0,-6 2-6 0 0,0-1 1 0 0,0-1 0 0 0,-12 1-1 0 0,19-2 10 0 0,-34-3-11 0 0,36 3 1 0 0,0 0 0 0 0,0-1 0 0 0,0 1 0 0 0,1 0 0 0 0,-1 0 0 0 0,0 0 0 0 0,0-1 0 0 0,1 1 0 0 0,-1-1 0 0 0,0 1 0 0 0,0 0 0 0 0,1-1 0 0 0,-1 1 0 0 0,0-1 0 0 0,1 0 0 0 0,-1 1 0 0 0,1-1 0 0 0,-1 1 0 0 0,0-1 0 0 0,1 0 0 0 0,-1 1 0 0 0,1-1 0 0 0,0 0 0 0 0,-1 0 0 0 0,1 0 0 0 0,0 1 0 0 0,-1-1 0 0 0,1 0 0 0 0,0 0 1 0 0,0 0-1 0 0,0 1 0 0 0,0-1 0 0 0,0 0 0 0 0,0 0 0 0 0,0 0 0 0 0,0 0 0 0 0,0-1 0 0 0,2-3-24 0 0,0 0 0 0 0,0 0 1 0 0,0 0-1 0 0,1 1 0 0 0,-1-1 1 0 0,1 1-1 0 0,0-1 0 0 0,1 1 1 0 0,-1 0-1 0 0,1 0 0 0 0,0 0 1 0 0,7-5-1 0 0,7-5 3 0 0,33-18 0 0 0,-36 23 16 0 0,91-51 6 0 0,46-29-6 0 0,-127 73 14 0 0,-1-2-1 0 0,0-1 0 0 0,36-38 0 0 0,-58 55 1 0 0,-1 1-1 0 0,1-1 1 0 0,-1 1 0 0 0,1-1-1 0 0,-1 0 1 0 0,0 0-1 0 0,0 0 1 0 0,0 1 0 0 0,0-1-1 0 0,0 0 1 0 0,-1 0 0 0 0,1 0-1 0 0,0 0 1 0 0,-1-1-1 0 0,0 1 1 0 0,1 0 0 0 0,-1 0-1 0 0,0-3 1 0 0,-1 4-2 0 0,1-1 0 0 0,-1 1 1 0 0,0 0-1 0 0,1 0 0 0 0,-1-1 0 0 0,0 1 1 0 0,0 0-1 0 0,0 0 0 0 0,0 0 1 0 0,0 0-1 0 0,0 0 0 0 0,0 0 0 0 0,0 0 1 0 0,-1 1-1 0 0,1-1 0 0 0,0 0 1 0 0,0 0-1 0 0,-1 1 0 0 0,1-1 0 0 0,-1 1 1 0 0,1 0-1 0 0,0-1 0 0 0,-1 1 1 0 0,1 0-1 0 0,-1 0 0 0 0,1 0 0 0 0,-1 0 1 0 0,-1 0-1 0 0,-15-1-2 0 0,0 1 0 0 0,0 1 0 0 0,0 1 0 0 0,0 0 0 0 0,0 1 0 0 0,1 1 0 0 0,-1 1 0 0 0,1 1 0 0 0,0 0 0 0 0,0 1 0 0 0,1 1 0 0 0,-29 18 1 0 0,42-25 2 0 0,0 1 0 0 0,1 0 0 0 0,0 0 1 0 0,-1 1-1 0 0,1-1 0 0 0,0 0 0 0 0,0 1 1 0 0,0-1-1 0 0,0 1 0 0 0,0 0 1 0 0,1 0-1 0 0,-1-1 0 0 0,1 1 0 0 0,0 0 1 0 0,0 0-1 0 0,0 0 0 0 0,0 1 0 0 0,0 3 1 0 0,1-3 5 0 0,0 0 1 0 0,1 0 0 0 0,-1 0-1 0 0,1 0 1 0 0,0 0 0 0 0,0 0-1 0 0,0 0 1 0 0,0 0 0 0 0,1 0-1 0 0,0 0 1 0 0,0-1 0 0 0,3 6-1 0 0,6 6 37 0 0,1-1-1 0 0,0 0 1 0 0,1-1-1 0 0,27 22 0 0 0,-37-33-38 0 0,44 33 64 0 0,-35-28-53 0 0,0 2-1 0 0,0 0 1 0 0,-1 0-1 0 0,0 1 1 0 0,15 18 0 0 0,-25-27-15 0 0,0 1 0 0 0,0-1 1 0 0,0 0-1 0 0,0 0 1 0 0,0 1-1 0 0,-1-1 0 0 0,1 0 1 0 0,0 1-1 0 0,-1-1 0 0 0,1 1 1 0 0,-1-1-1 0 0,0 1 1 0 0,1-1-1 0 0,-1 1 0 0 0,0-1 1 0 0,0 1-1 0 0,0-1 0 0 0,0 1 1 0 0,0-1-1 0 0,-1 1 1 0 0,1-1-1 0 0,0 1 0 0 0,-1-1 1 0 0,1 1-1 0 0,-1-1 1 0 0,1 1-1 0 0,-1-1 0 0 0,1 0 1 0 0,-1 1-1 0 0,0-1 0 0 0,0 0 1 0 0,0 1-1 0 0,0-1 1 0 0,0 0-1 0 0,0 0 0 0 0,-2 1 1 0 0,-4 3 2 0 0,0 0 0 0 0,0-1 1 0 0,0 0-1 0 0,-1 0 0 0 0,-11 4 1 0 0,5-2-9 0 0,-44 15-388 0 0,53-19 168 0 0,-1-1 0 0 0,1 0 0 0 0,0 0 0 0 0,0-1 0 0 0,-1 1 0 0 0,1-1-1 0 0,0 0 1 0 0,-1-1 0 0 0,-7-1 0 0 0,5-2-637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153"/>
    </inkml:context>
    <inkml:brush xml:id="br0">
      <inkml:brushProperty name="width" value="0.05" units="cm"/>
      <inkml:brushProperty name="height" value="0.05" units="cm"/>
      <inkml:brushProperty name="color" value="#E71224"/>
    </inkml:brush>
  </inkml:definitions>
  <inkml:trace contextRef="#ctx0" brushRef="#br0">94 286 5849 0 0,'0'0'21'0'0,"1"1"1"0"0,-1-1 0 0 0,1 0 0 0 0,-1 1 0 0 0,0-1 0 0 0,1 1 0 0 0,-1-1-1 0 0,0 0 1 0 0,0 1 0 0 0,1-1 0 0 0,-1 1 0 0 0,0-1 0 0 0,0 1-1 0 0,0-1 1 0 0,1 1 0 0 0,-1-1 0 0 0,0 1 0 0 0,0-1 0 0 0,0 1 0 0 0,0-1-1 0 0,0 1 1 0 0,0 0 0 0 0,0-1 0 0 0,0 1 0 0 0,0-1 0 0 0,0 1 0 0 0,-1-1-1 0 0,1 1 1 0 0,0-1 0 0 0,-1 2 0 0 0,1-2 26 0 0,0 1 0 0 0,0 0 0 0 0,-1 0 0 0 0,1 0-1 0 0,0 0 1 0 0,0 0 0 0 0,0 0 0 0 0,0 0 0 0 0,0 0 0 0 0,0 0 0 0 0,0 0 0 0 0,0 0-1 0 0,1 0 1 0 0,-1 0 0 0 0,0 0 0 0 0,0 0 0 0 0,1 0 0 0 0,-1 0 0 0 0,1 0 0 0 0,-1 0-1 0 0,1 0 1 0 0,1 1 51 0 0,0-1-1 0 0,-1 0 0 0 0,1-1 0 0 0,0 1 1 0 0,0 0-1 0 0,0 0 0 0 0,-1-1 1 0 0,1 1-1 0 0,0-1 0 0 0,0 0 0 0 0,0 0 1 0 0,0 1-1 0 0,0-1 0 0 0,0 0 1 0 0,0-1-1 0 0,0 1 0 0 0,0 0 0 0 0,0 0 1 0 0,0-1-1 0 0,0 1 0 0 0,-1-1 0 0 0,4-1 1 0 0,6-2 51 0 0,0 0 0 0 0,16-9 0 0 0,-20 8-152 0 0,-1-1 1 0 0,0 1-1 0 0,-1-1 1 0 0,1 0 0 0 0,-1 0-1 0 0,-1-1 1 0 0,1 0 0 0 0,-1 0-1 0 0,0 0 1 0 0,0 0-1 0 0,-1 0 1 0 0,4-14 0 0 0,-6 16-1 0 0,0 0 1 0 0,0 0 0 0 0,0-1 0 0 0,-1 1 0 0 0,0 0 0 0 0,0-1 0 0 0,0 1-1 0 0,-1 0 1 0 0,0-1 0 0 0,0 1 0 0 0,0 0 0 0 0,0 0 0 0 0,-1 0-1 0 0,0 0 1 0 0,0 0 0 0 0,0 0 0 0 0,-6-7 0 0 0,6 9-4 0 0,0-1 0 0 0,-1 1 0 0 0,0 0-1 0 0,1 0 1 0 0,-1 0 0 0 0,0 0 0 0 0,0 1 0 0 0,-1-1 0 0 0,1 1 0 0 0,0 0 0 0 0,-1-1 0 0 0,1 2 0 0 0,-1-1 0 0 0,0 0 0 0 0,0 1 0 0 0,0 0-1 0 0,0 0 1 0 0,0 0 0 0 0,0 0 0 0 0,0 0 0 0 0,0 1 0 0 0,0 0 0 0 0,-5 0 0 0 0,2 1 12 0 0,-1 0-1 0 0,1 1 1 0 0,0 0 0 0 0,-1 0-1 0 0,1 0 1 0 0,0 1 0 0 0,0 0 0 0 0,1 0-1 0 0,-1 1 1 0 0,1 0 0 0 0,-1 0-1 0 0,1 1 1 0 0,1 0 0 0 0,-1 0-1 0 0,0 0 1 0 0,1 0 0 0 0,0 1 0 0 0,1 0-1 0 0,-1 0 1 0 0,1 0 0 0 0,0 1-1 0 0,1-1 1 0 0,-1 1 0 0 0,1 0-1 0 0,1 0 1 0 0,-1 0 0 0 0,1 1 0 0 0,1-1-1 0 0,-1 0 1 0 0,1 1 0 0 0,0-1-1 0 0,1 1 1 0 0,0-1 0 0 0,0 1-1 0 0,0-1 1 0 0,1 1 0 0 0,1-1 0 0 0,-1 1-1 0 0,1-1 1 0 0,5 12 0 0 0,-4-11 5 0 0,1 0 0 0 0,0 0 0 0 0,0 0 1 0 0,1-1-1 0 0,0 0 0 0 0,1 0 1 0 0,-1-1-1 0 0,1 1 0 0 0,1-1 0 0 0,-1 0 1 0 0,1-1-1 0 0,0 0 0 0 0,14 8 0 0 0,5 1-220 0 0,1-1-1 0 0,47 14 0 0 0,-65-25-84 0 0,-1 0 0 0 0,1 0 0 0 0,0-1 1 0 0,0 0-1 0 0,-1-1 0 0 0,1 0 0 0 0,0 0 0 0 0,0-1 0 0 0,0 0 1 0 0,15-4-1 0 0,-19 3 76 0 0,0 0 0 0 0,0 1 0 0 0,0-2 0 0 0,0 1 0 0 0,0 0 0 0 0,-1-1 0 0 0,1 0 1 0 0,5-5-1 0 0,-7 6 124 0 0,-1 0 0 0 0,0-1 1 0 0,0 1-1 0 0,0 0 0 0 0,-1-1 0 0 0,1 1 1 0 0,-1-1-1 0 0,1 0 0 0 0,-1 1 1 0 0,0-1-1 0 0,0 0 0 0 0,0 0 0 0 0,0 0 1 0 0,0 0-1 0 0,0-5 0 0 0,-1 1 137 0 0,1 0 0 0 0,-1-1 0 0 0,-1 1 1 0 0,0 0-1 0 0,0 0 0 0 0,0 0 0 0 0,-1 0 0 0 0,1 0 0 0 0,-2 0 0 0 0,-4-11 0 0 0,-1 0 220 0 0,0-1 0 0 0,2 0 0 0 0,0 0 0 0 0,2 0 0 0 0,0-1 0 0 0,1 0 0 0 0,1 1 0 0 0,1-38 0 0 0,1 36-80 0 0,0 17-146 0 0,0 0 1 0 0,0 1 0 0 0,0-1 0 0 0,0 0 0 0 0,0 1-1 0 0,1-1 1 0 0,0 1 0 0 0,0-1 0 0 0,0 1 0 0 0,0-1-1 0 0,0 1 1 0 0,1-1 0 0 0,-1 1 0 0 0,1 0-1 0 0,0 0 1 0 0,3-4 0 0 0,-5 7-36 0 0,0 0 1 0 0,0 0-1 0 0,0 0 0 0 0,0 0 0 0 0,0 0 1 0 0,0 0-1 0 0,1 0 0 0 0,-1 0 0 0 0,0-1 1 0 0,0 1-1 0 0,0 0 0 0 0,0 0 0 0 0,1 0 1 0 0,-1 0-1 0 0,0 0 0 0 0,0 0 1 0 0,0 0-1 0 0,0 0 0 0 0,1 0 0 0 0,-1 0 1 0 0,0 0-1 0 0,0 0 0 0 0,0 0 0 0 0,0 0 1 0 0,1 0-1 0 0,-1 0 0 0 0,0 0 1 0 0,0 1-1 0 0,0-1 0 0 0,0 0 0 0 0,1 0 1 0 0,-1 0-1 0 0,0 0 0 0 0,0 0 0 0 0,0 0 1 0 0,0 0-1 0 0,0 0 0 0 0,1 1 1 0 0,-1-1-1 0 0,0 0 0 0 0,0 0 0 0 0,6 11 60 0 0,1 12-14 0 0,-4 2 145 0 0,-2 0 0 0 0,0 0 0 0 0,-2 0 0 0 0,-6 43 0 0 0,3-37-78 0 0,1-1 0 0 0,3 49 0 0 0,0-77-113 0 0,0 0 0 0 0,0 0 1 0 0,0-1-1 0 0,0 1 0 0 0,0 0 0 0 0,0 0 1 0 0,1 0-1 0 0,-1 0 0 0 0,1-1 0 0 0,0 1 1 0 0,-1 0-1 0 0,1-1 0 0 0,0 1 0 0 0,0 0 1 0 0,0-1-1 0 0,0 1 0 0 0,0-1 0 0 0,0 1 1 0 0,1-1-1 0 0,-1 0 0 0 0,0 1 0 0 0,1-1 1 0 0,-1 0-1 0 0,1 0 0 0 0,0 0 0 0 0,-1 0 1 0 0,4 1-1 0 0,-2-2 0 0 0,1 1-1 0 0,-1-1 1 0 0,0 0 0 0 0,1-1 0 0 0,-1 1 0 0 0,1 0 0 0 0,-1-1-1 0 0,1 0 1 0 0,-1 0 0 0 0,0 0 0 0 0,1 0 0 0 0,-1 0 0 0 0,6-4-1 0 0,0 0-8 0 0,0 0 0 0 0,-1-1 0 0 0,1 0 0 0 0,-1-1 0 0 0,0 1 0 0 0,12-16-1 0 0,35-51-70 0 0,-46 59 62 0 0,6 12 5 0 0,0-1 0 0 0,-1-1 0 0 0,17-6-1 0 0,-27 8 12 0 0,0 0-1 0 0,0 0 0 0 0,0-1 0 0 0,-1 0 0 0 0,1 1 0 0 0,-1-1 0 0 0,1-1 0 0 0,-1 1 0 0 0,0 0 0 0 0,0-1 0 0 0,-1 0 0 0 0,1 1 0 0 0,-1-1 0 0 0,0 0 1 0 0,1 0-1 0 0,-2 0 0 0 0,1-1 0 0 0,1-5 0 0 0,0-5 3 0 0,0-1 1 0 0,-2 1-1 0 0,0 0 0 0 0,-1-18 1 0 0,0 28-3 0 0,0 3-7 0 0,0 0 1 0 0,0 0 0 0 0,0-1-1 0 0,0 1 1 0 0,-1 0-1 0 0,1 0 1 0 0,-1 0 0 0 0,0 0-1 0 0,1 0 1 0 0,-1 0 0 0 0,0 0-1 0 0,-2-3 1 0 0,3 6 11 0 0,-1 0-1 0 0,1 0 1 0 0,-1-1 0 0 0,1 1 0 0 0,-1 0-1 0 0,1 0 1 0 0,-1 0 0 0 0,1 0 0 0 0,0 0-1 0 0,0 0 1 0 0,-1 0 0 0 0,1 0 0 0 0,0 1-1 0 0,-5 35 355 0 0,1 0 0 0 0,2 1 0 0 0,2-1 0 0 0,6 56 0 0 0,37 145 309 0 0,-39-222-645 0 0,0 1 1 0 0,-2-1 0 0 0,2 33 0 0 0,-4-43-48 0 0,-1-1 1 0 0,1 1 0 0 0,-1-1-1 0 0,0 1 1 0 0,0-1 0 0 0,-1 0-1 0 0,0 0 1 0 0,1 1 0 0 0,-2-1-1 0 0,1 0 1 0 0,-1 0-1 0 0,1-1 1 0 0,-1 1 0 0 0,-1-1-1 0 0,-5 7 1 0 0,1-1-266 0 0,6-8 118 0 0,0 1 0 0 0,0-1-1 0 0,0 0 1 0 0,-1 1-1 0 0,1-1 1 0 0,-1 0-1 0 0,1 0 1 0 0,-1-1 0 0 0,0 1-1 0 0,-3 1 1 0 0,-2-2-704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6.999"/>
    </inkml:context>
    <inkml:brush xml:id="br0">
      <inkml:brushProperty name="width" value="0.05" units="cm"/>
      <inkml:brushProperty name="height" value="0.05" units="cm"/>
      <inkml:brushProperty name="color" value="#E71224"/>
    </inkml:brush>
  </inkml:definitions>
  <inkml:trace contextRef="#ctx0" brushRef="#br0">11 167 5909 0 0,'2'-28'189'0'0,"0"-11"497"0"0,-2-57-1 0 0,-1 92-17 0 0,-1 9-234 0 0,-1 23-63 0 0,-1 42-190 0 0,2 57 8 0 0,-1-29 146 0 0,14 130 0 0 0,-9-221-316 0 0,2-8 31 0 0,4-17 106 0 0,5-30 127 0 0,15-91 557 0 0,-28 138-821 0 0,0-1-1 0 0,1 0 1 0 0,-1 1 0 0 0,0-1 0 0 0,0 1 0 0 0,1-1 0 0 0,-1 1 0 0 0,1-1-1 0 0,-1 1 1 0 0,1-1 0 0 0,0 1 0 0 0,0 0 0 0 0,-1-1 0 0 0,1 1 0 0 0,0 0-1 0 0,0 0 1 0 0,0-1 0 0 0,1 1 0 0 0,-1 0 0 0 0,0 0 0 0 0,0 0 0 0 0,1 0-1 0 0,-1 0 1 0 0,0 1 0 0 0,1-1 0 0 0,-1 0 0 0 0,1 1 0 0 0,-1-1 0 0 0,1 1-1 0 0,-1-1 1 0 0,3 0 0 0 0,0 2 31 0 0,0-1 1 0 0,0 1-1 0 0,-1 0 0 0 0,1 0 0 0 0,-1 0 1 0 0,1 1-1 0 0,-1-1 0 0 0,1 1 0 0 0,-1 0 1 0 0,0 0-1 0 0,0 0 0 0 0,5 4 0 0 0,8 7 130 0 0,-1 1 0 0 0,0 0 0 0 0,-1 1 0 0 0,-1 1 0 0 0,0 0 0 0 0,-2 0 0 0 0,1 2 0 0 0,-2-1 0 0 0,15 34 0 0 0,-24-48-173 0 0,0 0-1 0 0,0 0 1 0 0,-1 0-1 0 0,1 0 1 0 0,-1 0-1 0 0,1 0 1 0 0,-1-1-1 0 0,0 1 1 0 0,0 0-1 0 0,0 0 1 0 0,-1 0-1 0 0,1 0 1 0 0,-1 0-1 0 0,1 0 1 0 0,-1 0-1 0 0,0 0 1 0 0,0-1-1 0 0,-3 6 1 0 0,2-4 14 0 0,-1 0 0 0 0,0-1 0 0 0,0 1 0 0 0,0-1 0 0 0,0 0 0 0 0,-1 0 0 0 0,1-1 0 0 0,-1 1 0 0 0,0-1 0 0 0,1 1 0 0 0,-8 2 0 0 0,3-2-93 0 0,-1 1 1 0 0,1-1-1 0 0,-1-1 1 0 0,0 0 0 0 0,0 0-1 0 0,0-1 1 0 0,0 0 0 0 0,0 0-1 0 0,0-1 1 0 0,0-1 0 0 0,-18-2-1 0 0,-14-4-1672 0 0,24 0 520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6.501"/>
    </inkml:context>
    <inkml:brush xml:id="br0">
      <inkml:brushProperty name="width" value="0.05" units="cm"/>
      <inkml:brushProperty name="height" value="0.05" units="cm"/>
      <inkml:brushProperty name="color" value="#E71224"/>
    </inkml:brush>
  </inkml:definitions>
  <inkml:trace contextRef="#ctx0" brushRef="#br0">44 278 7549 0 0,'-12'-5'-13'0'0,"-3"-2"772"0"0,15 7-704 0 0,0-1 1 0 0,1 1 0 0 0,-1 0-1 0 0,0-1 1 0 0,0 1-1 0 0,0-1 1 0 0,1 1 0 0 0,-1 0-1 0 0,0-1 1 0 0,1 1-1 0 0,-1 0 1 0 0,0-1 0 0 0,1 1-1 0 0,-1 0 1 0 0,0 0 0 0 0,1-1-1 0 0,-1 1 1 0 0,0 0-1 0 0,1 0 1 0 0,-1-1 0 0 0,1 1-1 0 0,-1 0 1 0 0,1 0-1 0 0,-1 0 1 0 0,0 0 0 0 0,1 0-1 0 0,-1 0 1 0 0,1 0 0 0 0,-1 0-1 0 0,1 0 1 0 0,-1 0-1 0 0,1 0 1 0 0,-1 0 0 0 0,23 5 82 0 0,17 5-111 0 0,-35-8-24 0 0,0 0-1 0 0,1 0 1 0 0,-1 0-1 0 0,0-1 1 0 0,0 0-1 0 0,1 0 1 0 0,-1 0 0 0 0,1-1-1 0 0,5 1 1 0 0,-9-2-4 0 0,-1 1 1 0 0,1 0-1 0 0,-1-1 0 0 0,1 1 1 0 0,-1-1-1 0 0,0 1 0 0 0,1-1 1 0 0,-1 0-1 0 0,1 0 0 0 0,-1 0 1 0 0,0 1-1 0 0,0-1 0 0 0,0 0 1 0 0,0 0-1 0 0,1-1 0 0 0,-1 1 1 0 0,-1 0-1 0 0,1 0 1 0 0,0 0-1 0 0,0-1 0 0 0,0 1 1 0 0,-1 0-1 0 0,1-1 0 0 0,0 1 1 0 0,-1-1-1 0 0,1 1 0 0 0,-1-1 1 0 0,0 1-1 0 0,0-1 0 0 0,1 1 1 0 0,-1-1-1 0 0,0 1 1 0 0,0-1-1 0 0,0 1 0 0 0,-1-3 1 0 0,0-6-26 0 0,0 0 0 0 0,-1 0 1 0 0,0 0-1 0 0,0 0 1 0 0,-1 0-1 0 0,0 1 1 0 0,-1-1-1 0 0,-6-10 0 0 0,0 1-36 0 0,-1 0-1 0 0,-24-31 0 0 0,28 41 51 0 0,3 4-1 0 0,0-1 1 0 0,-1 1-1 0 0,0-1 0 0 0,1 2 1 0 0,-2-1-1 0 0,1 0 1 0 0,0 1-1 0 0,-7-4 1 0 0,11 8 10 0 0,1 0 1 0 0,-1 0 0 0 0,0-1-1 0 0,0 1 1 0 0,0 0 0 0 0,1 0-1 0 0,-1 0 1 0 0,0 1 0 0 0,0-1-1 0 0,1 0 1 0 0,-1 0 0 0 0,0 0-1 0 0,0 0 1 0 0,1 1 0 0 0,-1-1-1 0 0,0 0 1 0 0,1 1 0 0 0,-1-1-1 0 0,0 1 1 0 0,1-1 0 0 0,-1 0-1 0 0,0 1 1 0 0,1 0 0 0 0,-1-1-1 0 0,1 1 1 0 0,-1-1 0 0 0,1 1 0 0 0,-1 0-1 0 0,1-1 1 0 0,0 1 0 0 0,-1 0-1 0 0,1-1 1 0 0,0 1 0 0 0,-1 0-1 0 0,1-1 1 0 0,0 1 0 0 0,0 0-1 0 0,-1 1 1 0 0,-7 36 18 0 0,7-33-11 0 0,-3 22 11 0 0,2 0 0 0 0,0 0 0 0 0,2 0 0 0 0,1 0 0 0 0,8 44 0 0 0,0-21-263 0 0,3 0 0 0 0,19 50 0 0 0,-17-66-400 0 0,1 0-296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213"/>
    </inkml:context>
    <inkml:brush xml:id="br0">
      <inkml:brushProperty name="width" value="0.05" units="cm"/>
      <inkml:brushProperty name="height" value="0.05" units="cm"/>
      <inkml:brushProperty name="color" value="#E71224"/>
    </inkml:brush>
  </inkml:definitions>
  <inkml:trace contextRef="#ctx0" brushRef="#br0">153 217 5973 0 0,'-1'-4'86'0'0,"0"0"0"0"0,0 0 0 0 0,0 0 0 0 0,1-1 0 0 0,0 1 0 0 0,0 0 1 0 0,0-8-1 0 0,-1-17 505 0 0,0-11 421 0 0,0 32-399 0 0,-1 29-290 0 0,-3 10-163 0 0,-1-1 1 0 0,-2 1 0 0 0,-1-1-1 0 0,-1-1 1 0 0,-20 40-1 0 0,-7 22-68 0 0,27-64-81 0 0,5-14-8 0 0,0 0 0 0 0,0 0 0 0 0,1 1 0 0 0,1 0-1 0 0,-3 27 1 0 0,9-40 13 0 0,3-6-24 0 0,6-8-80 0 0,236-364-856 0 0,-230 348 930 0 0,32-39 1 0 0,-44 60 16 0 0,0 1 0 0 0,1 0 0 0 0,0 1 1 0 0,0-1-1 0 0,0 1 0 0 0,1 1 0 0 0,0 0 0 0 0,0 0 0 0 0,1 0 0 0 0,11-4 1 0 0,-17 8 17 0 0,1 0 1 0 0,0 0-1 0 0,0 1 1 0 0,-1-1-1 0 0,1 1 1 0 0,0 0 0 0 0,0 0-1 0 0,0 0 1 0 0,0 1-1 0 0,-1-1 1 0 0,1 1-1 0 0,0 0 1 0 0,0 0 0 0 0,-1 0-1 0 0,1 1 1 0 0,-1-1-1 0 0,1 1 1 0 0,-1 0-1 0 0,0 0 1 0 0,1 0-1 0 0,-1 0 1 0 0,0 1 0 0 0,0-1-1 0 0,-1 1 1 0 0,6 5-1 0 0,3 6 66 0 0,0 1 1 0 0,-1 0-1 0 0,0 0 0 0 0,8 20 0 0 0,-13-25-75 0 0,92 189 24 0 0,-79-165-783 0 0,26 71-1 0 0,-43-102 623 0 0,0 0 0 0 0,0-1 0 0 0,-1 1 0 0 0,1-1-1 0 0,-1 1 1 0 0,0 0 0 0 0,1-1 0 0 0,-1 1-1 0 0,0 0 1 0 0,-1 5 0 0 0,-3 6-762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7.742"/>
    </inkml:context>
    <inkml:brush xml:id="br0">
      <inkml:brushProperty name="width" value="0.05" units="cm"/>
      <inkml:brushProperty name="height" value="0.05" units="cm"/>
      <inkml:brushProperty name="color" value="#E71224"/>
    </inkml:brush>
  </inkml:definitions>
  <inkml:trace contextRef="#ctx0" brushRef="#br0">13 343 4636 0 0,'-2'-7'54'0'0,"-1"0"1"0"0,1 0-1 0 0,1 0 0 0 0,-1 0 0 0 0,1 0 0 0 0,0 0 0 0 0,1-11 0 0 0,0 16-31 0 0,0-1 0 0 0,1 1 0 0 0,-1 0 0 0 0,1 0 0 0 0,-1-1 0 0 0,1 1 0 0 0,0 0 0 0 0,0 0 0 0 0,0 0 0 0 0,0 0 0 0 0,1 0 0 0 0,-1 0 0 0 0,0 0 0 0 0,1 0 0 0 0,-1 0 0 0 0,1 1 0 0 0,0-1 1 0 0,0 1-1 0 0,-1-1 0 0 0,1 1 0 0 0,0 0 0 0 0,0 0 0 0 0,0-1 0 0 0,1 1 0 0 0,-1 1 0 0 0,0-1 0 0 0,3-1 0 0 0,27-6 53 0 0,0 1 0 0 0,0 2 0 0 0,35-2-1 0 0,0 0 19 0 0,451-52 621 0 0,-511 58-630 0 0,27-3 112 0 0,-32 4-172 0 0,-1 0 1 0 0,1 0-1 0 0,-1 0 1 0 0,1 0-1 0 0,0 1 1 0 0,-1-1-1 0 0,0 0 1 0 0,1 0-1 0 0,-1 1 1 0 0,1-1-1 0 0,-1 1 1 0 0,1 0-1 0 0,-1-1 1 0 0,0 1-1 0 0,1 0 1 0 0,1 1-1 0 0,-3-1-11 0 0,1-1 0 0 0,-1 0-1 0 0,0 0 1 0 0,0 0 0 0 0,0 0 0 0 0,0 0-1 0 0,1 1 1 0 0,-1-1 0 0 0,0 0-1 0 0,0 0 1 0 0,0 0 0 0 0,0 1-1 0 0,0-1 1 0 0,0 0 0 0 0,1 0-1 0 0,-1 0 1 0 0,0 1 0 0 0,0-1 0 0 0,0 0-1 0 0,0 0 1 0 0,0 1 0 0 0,0-1-1 0 0,0 0 1 0 0,0 0 0 0 0,0 1-1 0 0,0-1 1 0 0,0 0 0 0 0,0 0 0 0 0,0 0-1 0 0,0 1 1 0 0,0-1 0 0 0,0 0-1 0 0,-1 0 1 0 0,1 1 0 0 0,0-1-1 0 0,0 0 1 0 0,0 0 0 0 0,0 0-1 0 0,0 1 1 0 0,0-1 0 0 0,-1 0 0 0 0,-11 4 343 0 0,10-4-342 0 0,1 0 0 0 0,-1 0-1 0 0,0 0 1 0 0,1 1 0 0 0,-1-1-1 0 0,0 1 1 0 0,1-1 0 0 0,-1 1 0 0 0,1-1-1 0 0,-1 1 1 0 0,1 0 0 0 0,-1 0-1 0 0,1 0 1 0 0,0 0 0 0 0,-1 0-1 0 0,1 0 1 0 0,0 0 0 0 0,0 1-1 0 0,-2 0 1 0 0,-1 10 93 0 0,0-1 1 0 0,0 1-1 0 0,1 0 0 0 0,1 0 0 0 0,0 0 1 0 0,0 0-1 0 0,1 0 0 0 0,1 0 1 0 0,0 0-1 0 0,2 14 0 0 0,3 20 147 0 0,15 58 1 0 0,-16-88-208 0 0,24 95 157 0 0,-22-94-183 0 0,0 0-1 0 0,1 0 0 0 0,1-1 1 0 0,13 21-1 0 0,-21-37-19 0 0,0 0-1 0 0,0 1 1 0 0,0-1-1 0 0,0 0 1 0 0,1 1-1 0 0,-1-1 1 0 0,0 0 0 0 0,0 1-1 0 0,0-1 1 0 0,1 0-1 0 0,-1 0 1 0 0,0 1-1 0 0,0-1 1 0 0,0 0-1 0 0,1 0 1 0 0,-1 1-1 0 0,0-1 1 0 0,1 0-1 0 0,-1 0 1 0 0,0 0-1 0 0,1 1 1 0 0,-1-1-1 0 0,0 0 1 0 0,1 0-1 0 0,-1 0 1 0 0,0 0 0 0 0,1 0-1 0 0,-1 0 1 0 0,0 0-1 0 0,1 0 1 0 0,1-11-13 0 0,-7-29-88 0 0,4 31 66 0 0,-12-66-141 0 0,7 47 132 0 0,-2-36 0 0 0,4 9 31 0 0,0-5-14 0 0,3-65-1 0 0,2 107 26 0 0,1 0 0 0 0,1 0 0 0 0,0 0-1 0 0,1 1 1 0 0,1 0 0 0 0,1-1-1 0 0,0 2 1 0 0,10-19 0 0 0,-14 31-1 0 0,1 0 1 0 0,-1 0-1 0 0,1 0 0 0 0,0 1 1 0 0,0-1-1 0 0,0 1 0 0 0,0 0 1 0 0,1 0-1 0 0,-1 0 1 0 0,1 0-1 0 0,0 0 0 0 0,0 1 1 0 0,0 0-1 0 0,5-2 0 0 0,-6 2 0 0 0,0 2 0 0 0,0-1-1 0 0,1 0 1 0 0,-1 1-1 0 0,0-1 1 0 0,0 1 0 0 0,1 0-1 0 0,-1 0 1 0 0,0 0 0 0 0,0 0-1 0 0,1 1 1 0 0,-1-1-1 0 0,0 1 1 0 0,0 0 0 0 0,0 0-1 0 0,0 0 1 0 0,0 1-1 0 0,0-1 1 0 0,0 1 0 0 0,4 2-1 0 0,2 3 2 0 0,0 0-1 0 0,0 0 0 0 0,-1 1 1 0 0,0 0-1 0 0,0 1 0 0 0,-1 0 1 0 0,0 0-1 0 0,-1 0 1 0 0,0 1-1 0 0,0 0 0 0 0,4 12 1 0 0,-8-18 5 0 0,0 0 0 0 0,-1 1 0 0 0,1-1 0 0 0,-1 0 0 0 0,0 1 0 0 0,0 0 0 0 0,-1-1 0 0 0,1 1 0 0 0,-1-1 0 0 0,0 1 0 0 0,0 0 0 0 0,-1-1 0 0 0,1 1 0 0 0,-1-1 0 0 0,0 1 0 0 0,0-1 0 0 0,-1 1 0 0 0,1-1 0 0 0,-1 1 0 0 0,0-1 0 0 0,0 0 0 0 0,0 0 0 0 0,-1 0 0 0 0,1 0 0 0 0,-1-1 0 0 0,0 1 1 0 0,0-1-1 0 0,-1 1 0 0 0,-4 3 0 0 0,-12 9-41 0 0,3-2 89 0 0,-1 0 1 0 0,-26 14-1 0 0,38-25-157 0 0,0 0 1 0 0,-1 0-1 0 0,1-1 1 0 0,-1 1-1 0 0,0-1 0 0 0,0-1 1 0 0,1 1-1 0 0,-1-1 1 0 0,0-1-1 0 0,0 1 0 0 0,-13-2 1 0 0,19 1 67 0 0,1 0 1 0 0,-1 0 0 0 0,1 0-1 0 0,-1 0 1 0 0,0 0 0 0 0,1 0-1 0 0,-1 0 1 0 0,1 0 0 0 0,-1 0-1 0 0,1 0 1 0 0,-1-1-1 0 0,1 1 1 0 0,-1 0 0 0 0,1 0-1 0 0,-1-1 1 0 0,1 1 0 0 0,-1 0-1 0 0,1-1 1 0 0,0 1 0 0 0,-1 0-1 0 0,1-1 1 0 0,-1 1-1 0 0,1-1 1 0 0,0 1 0 0 0,-1 0-1 0 0,1-1 1 0 0,0 1 0 0 0,0-1-1 0 0,-1 1 1 0 0,1-1 0 0 0,0 1-1 0 0,0-1 1 0 0,0 1-1 0 0,0-1 1 0 0,0 0 0 0 0,-1 1-1 0 0,1-1 1 0 0,0 1 0 0 0,0-1-1 0 0,0 1 1 0 0,1-1 0 0 0,-1 1-1 0 0,0-1 1 0 0,0 1-1 0 0,0-2 1 0 0,1-1-168 0 0,0 1 0 0 0,1-1-1 0 0,-1 0 1 0 0,1 0 0 0 0,-1 1-1 0 0,1-1 1 0 0,3-3 0 0 0,9-8-619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144"/>
    </inkml:context>
    <inkml:brush xml:id="br0">
      <inkml:brushProperty name="width" value="0.05" units="cm"/>
      <inkml:brushProperty name="height" value="0.05" units="cm"/>
      <inkml:brushProperty name="color" value="#E71224"/>
    </inkml:brush>
  </inkml:definitions>
  <inkml:trace contextRef="#ctx0" brushRef="#br0">0 194 5849 0 0,'12'2'91'0'0,"1"1"407"0"0,-12-2-470 0 0,-1 0-1 0 0,1 0 1 0 0,-1 0-1 0 0,1 0 1 0 0,-1 0-1 0 0,1 0 0 0 0,-1 0 1 0 0,0 0-1 0 0,1 0 1 0 0,-1 0-1 0 0,0 1 1 0 0,0-1-1 0 0,0 0 0 0 0,0 0 1 0 0,0 2-1 0 0,1 8 30 0 0,0 0-1 0 0,1 0 1 0 0,0 0 0 0 0,1 0-1 0 0,0 0 1 0 0,5 10-1 0 0,10 36 432 0 0,-12-28-239 0 0,3 10 174 0 0,4 50 0 0 0,-12-76-387 0 0,-1 1 0 0 0,0 0 1 0 0,-1-1-1 0 0,0 1 1 0 0,-1-1-1 0 0,-1 1 0 0 0,-6 20 1 0 0,8-32-34 0 0,1 0 0 0 0,-1-1 1 0 0,0 1-1 0 0,0 0 0 0 0,1-1 1 0 0,-1 1-1 0 0,0 0 0 0 0,0-1 1 0 0,0 1-1 0 0,-1-1 0 0 0,1 0 0 0 0,0 1 1 0 0,-2 0-1 0 0,3-1-2 0 0,-1-1-1 0 0,1 0 1 0 0,0 0 0 0 0,0 0 0 0 0,0 0-1 0 0,0 0 1 0 0,-1 0 0 0 0,1 0-1 0 0,0 0 1 0 0,0 0 0 0 0,0-1-1 0 0,0 1 1 0 0,0 0 0 0 0,-1 0 0 0 0,1 0-1 0 0,0 0 1 0 0,0 0 0 0 0,0 0-1 0 0,0 0 1 0 0,0 0 0 0 0,-1 0-1 0 0,1 0 1 0 0,0 0 0 0 0,0-1 0 0 0,0 1-1 0 0,0 0 1 0 0,0 0 0 0 0,0 0-1 0 0,0 0 1 0 0,0 0 0 0 0,0-1 0 0 0,0 1-1 0 0,-1 0 1 0 0,1 0 0 0 0,0 0-1 0 0,0 0 1 0 0,0 0 0 0 0,0-1-1 0 0,0 1 1 0 0,0 0 0 0 0,0 0 0 0 0,0 0-1 0 0,1-19-17 0 0,16-123-559 0 0,0-159 1 0 0,-12 142 333 0 0,-5 147 252 0 0,2-15-27 0 0,-2 26 20 0 0,0 1 0 0 0,1 0-1 0 0,-1-1 1 0 0,0 1 0 0 0,0 0 0 0 0,0-1 0 0 0,1 1 0 0 0,-1-1 0 0 0,0 1-1 0 0,0 0 1 0 0,1 0 0 0 0,-1-1 0 0 0,0 1 0 0 0,1 0 0 0 0,-1-1-1 0 0,0 1 1 0 0,1 0 0 0 0,-1 0 0 0 0,1 0 0 0 0,-1-1 0 0 0,0 1 0 0 0,1 0-1 0 0,-1 0 1 0 0,1 0 0 0 0,-1 0 0 0 0,1 0 0 0 0,-1 0 0 0 0,0 0 0 0 0,1 0-1 0 0,-1 0 1 0 0,1 0 0 0 0,-1 0 0 0 0,1 0 0 0 0,-1 0 0 0 0,0 0-1 0 0,1 0 1 0 0,-1 1 0 0 0,1-1 0 0 0,-1 0 0 0 0,0 0 0 0 0,1 0 0 0 0,-1 1-1 0 0,0-1 1 0 0,1 0 0 0 0,-1 0 0 0 0,0 1 0 0 0,1-1 0 0 0,-1 0 0 0 0,0 1-1 0 0,1-1 1 0 0,-1 1 0 0 0,57 37 266 0 0,21 15 71 0 0,0 4 198 0 0,44 36 392 0 0,-115-86-882 0 0,1 0-1 0 0,-1 1 1 0 0,0-1 0 0 0,-1 1-1 0 0,1 1 1 0 0,6 13-1 0 0,-11-19-46 0 0,0 1 0 0 0,-1-1 0 0 0,0 1 0 0 0,1-1 0 0 0,-1 1-1 0 0,-1 0 1 0 0,1 0 0 0 0,0-1 0 0 0,-1 1 0 0 0,0 0-1 0 0,0 0 1 0 0,0-1 0 0 0,0 1 0 0 0,-1 0 0 0 0,1 0-1 0 0,-1 0 1 0 0,0-1 0 0 0,0 1 0 0 0,0-1 0 0 0,-1 1-1 0 0,-1 3 1 0 0,-1-1-49 0 0,0 0-1 0 0,0 0 0 0 0,-1-1 0 0 0,0 1 1 0 0,0-1-1 0 0,0-1 0 0 0,0 1 1 0 0,-1-1-1 0 0,-8 6 0 0 0,-6 2-621 0 0,-34 13 0 0 0,23-12-208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612"/>
    </inkml:context>
    <inkml:brush xml:id="br0">
      <inkml:brushProperty name="width" value="0.05" units="cm"/>
      <inkml:brushProperty name="height" value="0.05" units="cm"/>
      <inkml:brushProperty name="color" value="#E71224"/>
    </inkml:brush>
  </inkml:definitions>
  <inkml:trace contextRef="#ctx0" brushRef="#br0">85 115 6377 0 0,'-23'-45'265'0'0,"18"34"-189"0"0,0 0 0 0 0,-1 1 0 0 0,0 0 0 0 0,-9-11 0 0 0,15 20-70 0 0,0 1 0 0 0,0-1 0 0 0,0 1 0 0 0,-1 0 0 0 0,1-1 0 0 0,0 1 0 0 0,0 0 0 0 0,0 0 0 0 0,-1-1 0 0 0,1 1 0 0 0,0 0 0 0 0,-1 0 0 0 0,1-1 0 0 0,0 1 1 0 0,-1 0-1 0 0,1 0 0 0 0,0 0 0 0 0,-1-1 0 0 0,1 1 0 0 0,0 0 0 0 0,-1 0 0 0 0,1 0 0 0 0,-1 0 0 0 0,1 0 0 0 0,0 0 0 0 0,-1 0 0 0 0,1 0 0 0 0,0 0 0 0 0,-1 0 0 0 0,1 0 0 0 0,-1 0 0 0 0,1 0 0 0 0,0 0 0 0 0,-1 0 0 0 0,1 0 0 0 0,-1 0 0 0 0,1 1 0 0 0,0-1 0 0 0,-1 0 0 0 0,1 0 0 0 0,0 0 1 0 0,-1 1-1 0 0,1-1 0 0 0,0 0 0 0 0,0 0 0 0 0,-1 1 0 0 0,1-1 0 0 0,0 0 0 0 0,0 1 0 0 0,-1-1 0 0 0,1 0 0 0 0,0 1 0 0 0,0-1 0 0 0,0 0 0 0 0,0 1 0 0 0,-1-1 0 0 0,1 0 0 0 0,0 1 0 0 0,0-1 0 0 0,0 1 0 0 0,0-1 0 0 0,0 0 0 0 0,0 1 0 0 0,0-1 0 0 0,0 1 0 0 0,-4 33 333 0 0,4-29-264 0 0,-3 50 298 0 0,2-1 0 0 0,3 0 1 0 0,13 81-1 0 0,51 157-306 0 0,-30-163-1310 0 0,-30-105 641 0 0,-4-1-66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8.965"/>
    </inkml:context>
    <inkml:brush xml:id="br0">
      <inkml:brushProperty name="width" value="0.05" units="cm"/>
      <inkml:brushProperty name="height" value="0.05" units="cm"/>
      <inkml:brushProperty name="color" value="#E71224"/>
    </inkml:brush>
  </inkml:definitions>
  <inkml:trace contextRef="#ctx0" brushRef="#br0">50 328 5693 0 0,'-7'-12'85'0'0,"0"1"0"0"0,1-1 1 0 0,0 0-1 0 0,1-1 1 0 0,0 1-1 0 0,1-1 1 0 0,-4-24-1 0 0,7 31-44 0 0,1 0-1 0 0,0 0 1 0 0,0 0-1 0 0,0 1 1 0 0,0-1-1 0 0,1 0 1 0 0,0 0-1 0 0,0 0 1 0 0,1 0-1 0 0,0 1 1 0 0,0-1-1 0 0,0 1 1 0 0,1-1-1 0 0,-1 1 1 0 0,1 0-1 0 0,0 0 1 0 0,1 0-1 0 0,-1 0 0 0 0,9-7 1 0 0,-3 4-29 0 0,0 1 1 0 0,0 0-1 0 0,1 0 0 0 0,0 1 0 0 0,0 1 1 0 0,1 0-1 0 0,0 0 0 0 0,16-4 0 0 0,-1 1 40 0 0,2 1-1 0 0,39-4 0 0 0,-44 9 1 0 0,0 1 1 0 0,0 2-1 0 0,0 0 1 0 0,0 1-1 0 0,-1 1 1 0 0,1 1-1 0 0,-1 1 1 0 0,1 1-1 0 0,-1 2 1 0 0,-1 0-1 0 0,0 0 1 0 0,0 2-1 0 0,0 1 1 0 0,-2 1-1 0 0,1 0 1 0 0,-2 2-1 0 0,1 0 1 0 0,-2 1-1 0 0,0 0 0 0 0,-1 2 1 0 0,0 0-1 0 0,-2 0 1 0 0,0 2-1 0 0,-1 0 1 0 0,0 0-1 0 0,12 29 1 0 0,-21-38-34 0 0,0 0 0 0 0,0 1 0 0 0,-1-1 0 0 0,-1 1 0 0 0,0-1 0 0 0,0 1 0 0 0,-1 0 0 0 0,0 0 0 0 0,-1 0 0 0 0,0-1 0 0 0,-1 1 0 0 0,0 0 0 0 0,-1 0 0 0 0,-3 13 0 0 0,1-12-7 0 0,0-1 0 0 0,-1 0 0 0 0,0 0-1 0 0,-1 0 1 0 0,0-1 0 0 0,-1 0 0 0 0,0 0 0 0 0,-1 0 0 0 0,1-1 0 0 0,-2 0 0 0 0,1-1 0 0 0,-17 13 0 0 0,0-3 10 0 0,-1-1 0 0 0,0-2 0 0 0,-43 20 0 0 0,48-27-67 0 0,1 0 1 0 0,-1-1-1 0 0,0-1 1 0 0,-1-1-1 0 0,-37 3 1 0 0,53-7-52 0 0,0-2 1 0 0,0 1 0 0 0,0-1-1 0 0,0 1 1 0 0,0-2 0 0 0,0 1 0 0 0,-10-4-1 0 0,13 4 3 0 0,0-1-1 0 0,1 1 0 0 0,-1 0 0 0 0,1-1 1 0 0,-1 1-1 0 0,1-1 0 0 0,0 0 0 0 0,-1 1 1 0 0,1-1-1 0 0,0 0 0 0 0,0 0 0 0 0,0-1 1 0 0,0 1-1 0 0,1 0 0 0 0,-1-1 0 0 0,1 1 0 0 0,-1-1 1 0 0,0-3-1 0 0,-1-9-665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348"/>
    </inkml:context>
    <inkml:brush xml:id="br0">
      <inkml:brushProperty name="width" value="0.05" units="cm"/>
      <inkml:brushProperty name="height" value="0.05" units="cm"/>
      <inkml:brushProperty name="color" value="#E71224"/>
    </inkml:brush>
  </inkml:definitions>
  <inkml:trace contextRef="#ctx0" brushRef="#br0">18 143 6033 0 0,'-14'-15'993'0'0,"11"10"-153"0"0,4 3 622 0 0,21 6-1023 0 0,-4-1-229 0 0,0 0 1 0 0,-1 1-1 0 0,1 1 0 0 0,-1 0 1 0 0,23 12-1 0 0,-25-9-124 0 0,0 1-1 0 0,-1 0 1 0 0,-1 1-1 0 0,0 1 1 0 0,0 0 0 0 0,19 23-1 0 0,-26-27-71 0 0,0 0 0 0 0,0 0 0 0 0,-1 1 0 0 0,0 0-1 0 0,-1 0 1 0 0,0 1 0 0 0,0-1 0 0 0,0 1 0 0 0,-1 0-1 0 0,-1 0 1 0 0,1 0 0 0 0,-1 0 0 0 0,1 17 0 0 0,-3-23-22 0 0,0-1 0 0 0,0 1 1 0 0,0 0-1 0 0,-1-1 0 0 0,1 1 0 0 0,-1-1 1 0 0,1 1-1 0 0,-1-1 0 0 0,0 1 1 0 0,0-1-1 0 0,0 1 0 0 0,0-1 0 0 0,-1 1 1 0 0,1-1-1 0 0,0 0 0 0 0,-1 0 0 0 0,0 0 1 0 0,1 0-1 0 0,-1 0 0 0 0,0 0 1 0 0,0 0-1 0 0,0-1 0 0 0,0 1 0 0 0,-1-1 1 0 0,1 1-1 0 0,0-1 0 0 0,-1 0 0 0 0,1 0 1 0 0,0 0-1 0 0,-1 0 0 0 0,1-1 1 0 0,-1 1-1 0 0,0 0 0 0 0,1-1 0 0 0,-1 0 1 0 0,0 0-1 0 0,1 0 0 0 0,-6 0 0 0 0,1 0-76 0 0,0-1-1 0 0,1 0 0 0 0,-1 0 1 0 0,0-1-1 0 0,1 1 0 0 0,-1-1 1 0 0,1-1-1 0 0,-1 1 0 0 0,1-1 1 0 0,0-1-1 0 0,0 1 0 0 0,0-1 1 0 0,1 0-1 0 0,-9-7 0 0 0,11 8 57 0 0,-1-1 0 0 0,1 0 1 0 0,0-1-1 0 0,0 1 0 0 0,0-1 0 0 0,1 1 0 0 0,0-1 0 0 0,0 0 0 0 0,0 0 0 0 0,0 0 0 0 0,1 0 0 0 0,0 0 0 0 0,-1-8 1 0 0,1 5 6 0 0,1-1 0 0 0,0 0 0 0 0,1 0 1 0 0,0 1-1 0 0,0-1 0 0 0,1 0 1 0 0,3-12-1 0 0,2 3-9 0 0,0 1-1 0 0,1-1 1 0 0,1 1 0 0 0,1 1-1 0 0,0 0 1 0 0,23-27 0 0 0,-24 32 13 0 0,2 0 1 0 0,-1 1-1 0 0,1 1 1 0 0,1 0-1 0 0,0 0 1 0 0,0 1 0 0 0,1 1-1 0 0,0 0 1 0 0,0 1-1 0 0,21-8 1 0 0,-27 12 14 0 0,-1 0 1 0 0,1 0-1 0 0,0 1 1 0 0,0 0-1 0 0,-1 0 1 0 0,1 1-1 0 0,0 0 1 0 0,0 0-1 0 0,0 0 1 0 0,-1 1-1 0 0,1 0 1 0 0,0 1-1 0 0,-1-1 1 0 0,1 1-1 0 0,-1 0 1 0 0,1 1-1 0 0,-1 0 1 0 0,0 0-1 0 0,0 0 1 0 0,0 0 0 0 0,0 1-1 0 0,-1 0 1 0 0,0 0-1 0 0,8 8 1 0 0,0 3 84 0 0,-1 0 1 0 0,-1 0 0 0 0,-1 1 0 0 0,0 1 0 0 0,12 25 0 0 0,28 94 586 0 0,-37-103-2937 0 0,-14-33 1342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49.675"/>
    </inkml:context>
    <inkml:brush xml:id="br0">
      <inkml:brushProperty name="width" value="0.05" units="cm"/>
      <inkml:brushProperty name="height" value="0.05" units="cm"/>
      <inkml:brushProperty name="color" value="#E71224"/>
    </inkml:brush>
  </inkml:definitions>
  <inkml:trace contextRef="#ctx0" brushRef="#br0">13 10 7777 0 0,'-4'-8'-108'0'0,"0"8"36"0"0,-1-2 4 0 0,12 9 4 0 0,-7-2 32 0 0,2 11 4 0 0,-2-4 8 0 0,4 9-8 0 0,-2-4 92 0 0,9-1-12 0 0,-1 0-20 0 0,3-3-124 0 0,4 1-12 0 0,2-12-384 0 0,0 12-124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215"/>
    </inkml:context>
    <inkml:brush xml:id="br0">
      <inkml:brushProperty name="width" value="0.05" units="cm"/>
      <inkml:brushProperty name="height" value="0.05" units="cm"/>
      <inkml:brushProperty name="color" value="#E71224"/>
    </inkml:brush>
  </inkml:definitions>
  <inkml:trace contextRef="#ctx0" brushRef="#br0">4 199 6785 0 0,'0'-2'36'0'0,"-1"1"1"0"0,1-1-1 0 0,-1 0 1 0 0,1 0-1 0 0,-1 1 1 0 0,1-1-1 0 0,0 0 1 0 0,0 0 0 0 0,0 1-1 0 0,0-1 1 0 0,0 0-1 0 0,0 0 1 0 0,1-1-1 0 0,-1 3-23 0 0,0-1 0 0 0,0 1-1 0 0,1 0 1 0 0,-1 0 0 0 0,0 0-1 0 0,0 0 1 0 0,0 0 0 0 0,0-1 0 0 0,0 1-1 0 0,1 0 1 0 0,-1 0 0 0 0,0 0-1 0 0,0 0 1 0 0,0 0 0 0 0,0 0-1 0 0,1 0 1 0 0,-1 0 0 0 0,0-1-1 0 0,0 1 1 0 0,0 0 0 0 0,1 0-1 0 0,-1 0 1 0 0,0 0 0 0 0,0 0-1 0 0,0 0 1 0 0,1 0 0 0 0,-1 0-1 0 0,0 0 1 0 0,0 0 0 0 0,0 1 0 0 0,1-1-1 0 0,-1 0 1 0 0,0 0 0 0 0,1 0-1 0 0,11 10 341 0 0,-2 4-154 0 0,0 0-1 0 0,-1 1 0 0 0,0 0 1 0 0,-1 0-1 0 0,-1 1 0 0 0,9 29 1 0 0,-2-8-130 0 0,-10-25-48 0 0,3 6-3 0 0,1 1 1 0 0,13 21-1 0 0,-18-36-16 0 0,-1 0 1 0 0,0-1-1 0 0,1 1 0 0 0,0-1 1 0 0,0 1-1 0 0,0-1 0 0 0,0 0 1 0 0,0 0-1 0 0,1-1 0 0 0,-1 1 1 0 0,1 0-1 0 0,0-1 1 0 0,0 0-1 0 0,0 0 0 0 0,0 0 1 0 0,6 1-1 0 0,-6-2 0 0 0,0-1 1 0 0,0 0-1 0 0,0 0 0 0 0,0-1 1 0 0,1 1-1 0 0,-1-1 0 0 0,0 0 1 0 0,0 0-1 0 0,0 0 0 0 0,0 0 1 0 0,-1-1-1 0 0,1 0 1 0 0,0 1-1 0 0,0-1 0 0 0,-1-1 1 0 0,1 1-1 0 0,-1-1 0 0 0,5-4 1 0 0,5-5-20 0 0,0 0 1 0 0,20-29-1 0 0,-25 30 13 0 0,-1 0 0 0 0,0-1 0 0 0,-1 0 0 0 0,0 0 0 0 0,-1 0 0 0 0,6-24 0 0 0,-8 27 2 0 0,-1 1 0 0 0,-1-1 0 0 0,1 0 1 0 0,-1 0-1 0 0,-1 0 0 0 0,0 0 0 0 0,0 1 1 0 0,-1-1-1 0 0,0 0 0 0 0,0 0 1 0 0,-4-10-1 0 0,5 18 2 0 0,0 0-1 0 0,0 0 1 0 0,-1 0-1 0 0,1 0 1 0 0,0 0 0 0 0,-1 0-1 0 0,1 0 1 0 0,0 0 0 0 0,-1 0-1 0 0,1 0 1 0 0,-1 1-1 0 0,0-1 1 0 0,1 0 0 0 0,-1 0-1 0 0,0 1 1 0 0,1-1 0 0 0,-1 0-1 0 0,0 1 1 0 0,0-1 0 0 0,0 0-1 0 0,1 1 1 0 0,-1-1-1 0 0,-1 1 1 0 0,1 0-1 0 0,0 0 0 0 0,0 0 0 0 0,0 1 0 0 0,1-1 1 0 0,-1 0-1 0 0,0 1 0 0 0,1-1 0 0 0,-1 1 0 0 0,0-1 0 0 0,1 1 0 0 0,-1-1 0 0 0,0 1 0 0 0,1 0 0 0 0,-1-1 0 0 0,1 1 1 0 0,-1 0-1 0 0,1-1 0 0 0,-1 1 0 0 0,1 0 0 0 0,-1 1 0 0 0,-3 6-5 0 0,1 1 0 0 0,0-1-1 0 0,-4 16 1 0 0,6-19-15 0 0,1 0 1 0 0,-1 0-1 0 0,1 0 0 0 0,0-1 0 0 0,0 1 0 0 0,0 0 1 0 0,1 0-1 0 0,0 0 0 0 0,0 0 0 0 0,0 0 0 0 0,0-1 0 0 0,1 1 1 0 0,3 7-1 0 0,-1-5-71 0 0,0-1-1 0 0,0 1 1 0 0,1-1 0 0 0,0 0 0 0 0,0 0-1 0 0,1-1 1 0 0,-1 1 0 0 0,8 4 0 0 0,-3-2-85 0 0,0-1-1 0 0,1-1 1 0 0,0 1 0 0 0,1-2 0 0 0,-1 0 0 0 0,1 0 0 0 0,0-1 0 0 0,0 0 0 0 0,0-1 0 0 0,18 2 0 0 0,-28-5 45 0 0,13-10-176 0 0,-15 10 309 0 0,16-11 55 0 0,0 0 0 0 0,-1-1 0 0 0,0-1 0 0 0,-1 0-1 0 0,14-18 1 0 0,-27 29-39 0 0,0 1 0 0 0,0-1 0 0 0,0 1 0 0 0,0-1 1 0 0,0 0-1 0 0,-1 1 0 0 0,1-1 0 0 0,-1 0 0 0 0,1 0 0 0 0,-1 1 0 0 0,0-1 0 0 0,0 0 0 0 0,1 0 0 0 0,-1 0 0 0 0,0 1 0 0 0,-1-1 0 0 0,1 0 0 0 0,0 0 0 0 0,-1-2 0 0 0,0-6 69 0 0,0 1-21 0 0,0 0-1 0 0,-1 1 1 0 0,0-1-1 0 0,0 1 1 0 0,-6-14-1 0 0,-5-21-73 0 0,10 26 26 0 0,0 1 1 0 0,1-1-1 0 0,1 1 1 0 0,1-1-1 0 0,0 0 1 0 0,1 1 0 0 0,4-21-1 0 0,-4 34 1232 0 0,0 6-1190 0 0,5 10-17 0 0,-6-13-41 0 0,0 0-1 0 0,0 0 1 0 0,0 0 0 0 0,0 0-1 0 0,0 0 1 0 0,0 0 0 0 0,0 0-1 0 0,0 1 1 0 0,0-1 0 0 0,0 0-1 0 0,0 0 1 0 0,0 0 0 0 0,0 0-1 0 0,0 0 1 0 0,0 0-1 0 0,0 0 1 0 0,0 1 0 0 0,0-1-1 0 0,0 0 1 0 0,0 0 0 0 0,0 0-1 0 0,0 0 1 0 0,0 0 0 0 0,0 0-1 0 0,0 1 1 0 0,0-1 0 0 0,0 0-1 0 0,0 0 1 0 0,0 0-1 0 0,0 0 1 0 0,0 0 0 0 0,0 0-1 0 0,0 0 1 0 0,0 0 0 0 0,0 1-1 0 0,0-1 1 0 0,-1 0 0 0 0,1 0-1 0 0,0 0 1 0 0,0 0 0 0 0,0 0-1 0 0,0 0 1 0 0,0 0 0 0 0,0 0-1 0 0,0 0 1 0 0,-1 0-1 0 0,1 0 1 0 0,0 0 0 0 0,0 0-1 0 0,0 0 1 0 0,0 0 0 0 0,0 0-1 0 0,0 0 1 0 0,0 0 0 0 0,-1 0-1 0 0,1 0 1 0 0,0 0 0 0 0,0 0-1 0 0,0 0 1 0 0,0 0 0 0 0,0 0-1 0 0,-1 0 1 0 0,-22 7 770 0 0,12 9-595 0 0,-36 52-14 0 0,36-52 98 0 0,8 5-154 0 0,-5 66-2 0 0,8-84-91 0 0,0 1-1 0 0,0 0 1 0 0,0 0-1 0 0,1-1 1 0 0,-1 1-1 0 0,1 0 1 0 0,0-1-1 0 0,0 1 1 0 0,0 0-1 0 0,1-1 1 0 0,-1 1-1 0 0,1-1 1 0 0,0 0-1 0 0,0 0 1 0 0,0 1-1 0 0,0-1 1 0 0,1 0-1 0 0,3 3 1 0 0,1 2 19 0 0,1 1-6 0 0,1-1 0 0 0,0 0 0 0 0,1 0 0 0 0,0-1-1 0 0,0 0 1 0 0,0-1 0 0 0,1 0 0 0 0,0 0 0 0 0,0-1 0 0 0,1-1-1 0 0,-1 0 1 0 0,1-1 0 0 0,0 0 0 0 0,19 2 0 0 0,1-1-492 0 0,1-2 0 0 0,0-1 0 0 0,0-1 1 0 0,38-6-1 0 0,-43 3-384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0.586"/>
    </inkml:context>
    <inkml:brush xml:id="br0">
      <inkml:brushProperty name="width" value="0.05" units="cm"/>
      <inkml:brushProperty name="height" value="0.05" units="cm"/>
      <inkml:brushProperty name="color" value="#E71224"/>
    </inkml:brush>
  </inkml:definitions>
  <inkml:trace contextRef="#ctx0" brushRef="#br0">2 62 7937 0 0,'0'-5'-57'0'0,"-1"-1"-1"0"0,1 0 1 0 0,-1 1 0 0 0,2-1 0 0 0,-1 0 0 0 0,2-7 0 0 0,-2 13 63 0 0,0-1 1 0 0,0 0-1 0 0,0 0 1 0 0,1 0 0 0 0,-1 1-1 0 0,0-1 1 0 0,1 0 0 0 0,-1 1-1 0 0,1-1 1 0 0,-1 0-1 0 0,1 1 1 0 0,-1-1 0 0 0,1 0-1 0 0,-1 1 1 0 0,1-1 0 0 0,-1 1-1 0 0,1-1 1 0 0,0 1 0 0 0,-1-1-1 0 0,1 1 1 0 0,1-1-1 0 0,-1 1 30 0 0,1 0-1 0 0,-1 0 0 0 0,0 0 0 0 0,0 0 0 0 0,1 0 1 0 0,-1 0-1 0 0,0 1 0 0 0,1-1 0 0 0,-1 0 1 0 0,0 1-1 0 0,0-1 0 0 0,1 1 0 0 0,-1-1 0 0 0,0 1 1 0 0,0 0-1 0 0,0-1 0 0 0,0 1 0 0 0,1 1 0 0 0,3 2 28 0 0,-1 0-1 0 0,0 0 0 0 0,0 0 0 0 0,0 0 1 0 0,-1 1-1 0 0,1 0 0 0 0,-1 0 1 0 0,0 0-1 0 0,3 8 0 0 0,18 51 251 0 0,-22-58-288 0 0,7 24 47 0 0,-1-1 1 0 0,5 47-1 0 0,-11-61-65 0 0,-1 1-1 0 0,-1-1 1 0 0,0 0-1 0 0,-1 0 1 0 0,-1 1-1 0 0,-7 28 1 0 0,7-37 6 0 0,0-7-3 0 0,1-16 1 0 0,4-25-11 0 0,-2 35-2 0 0,5-42-9 0 0,14-53-1 0 0,-16 86 8 0 0,0 1 1 0 0,1 1-1 0 0,1-1 0 0 0,0 1 0 0 0,1 0 1 0 0,0 0-1 0 0,1 0 0 0 0,11-14 0 0 0,-16 24 4 0 0,-1 0-1 0 0,1 1 1 0 0,0-1-1 0 0,-1 0 1 0 0,1 1-1 0 0,0 0 1 0 0,1 0-1 0 0,-1 0 1 0 0,0 0-1 0 0,1 0 1 0 0,-1 0-1 0 0,1 1 1 0 0,-1 0-1 0 0,1 0 1 0 0,-1 0-1 0 0,1 0 1 0 0,0 0-1 0 0,0 1 1 0 0,-1-1-1 0 0,1 1 1 0 0,0 0-1 0 0,0 1 1 0 0,4 0-1 0 0,-2 0 1 0 0,0 1 0 0 0,0 0 0 0 0,0 1-1 0 0,-1-1 1 0 0,1 1 0 0 0,-1 0 0 0 0,1 0 0 0 0,-1 1 0 0 0,0 0-1 0 0,-1 0 1 0 0,1 0 0 0 0,-1 0 0 0 0,6 8 0 0 0,67 89-2552 0 0,-65-90 1713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7.713"/>
    </inkml:context>
    <inkml:brush xml:id="br0">
      <inkml:brushProperty name="width" value="0.05" units="cm"/>
      <inkml:brushProperty name="height" value="0.05" units="cm"/>
      <inkml:brushProperty name="color" value="#E71224"/>
    </inkml:brush>
  </inkml:definitions>
  <inkml:trace contextRef="#ctx0" brushRef="#br0">20 19 5208 0 0,'-4'-5'0'0'0,"-3"2"-20"0"0,7-2-4 0 0,-4 4-88 0 0,0-2-148 0 0,4 2-272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081"/>
    </inkml:context>
    <inkml:brush xml:id="br0">
      <inkml:brushProperty name="width" value="0.05" units="cm"/>
      <inkml:brushProperty name="height" value="0.05" units="cm"/>
      <inkml:brushProperty name="color" value="#E71224"/>
    </inkml:brush>
  </inkml:definitions>
  <inkml:trace contextRef="#ctx0" brushRef="#br0">0 356 4876 0 0,'6'-29'199'0'0,"-5"23"-77"0"0,0 0 0 0 0,0 1 0 0 0,0-1 0 0 0,5-10 0 0 0,-6 15-101 0 0,0 1 0 0 0,0-1 0 0 0,1 1 0 0 0,-1-1 0 0 0,0 1 0 0 0,1-1 0 0 0,-1 1 1 0 0,1-1-1 0 0,-1 1 0 0 0,1 0 0 0 0,-1-1 0 0 0,1 1 0 0 0,-1 0 0 0 0,1-1 0 0 0,-1 1 0 0 0,1 0 0 0 0,-1-1 0 0 0,1 1 0 0 0,-1 0 0 0 0,1 0 0 0 0,0 0 0 0 0,-1 0 0 0 0,1 0 0 0 0,-1-1 0 0 0,1 1 0 0 0,0 0 0 0 0,-1 0 0 0 0,1 1 0 0 0,-1-1 0 0 0,1 0 1 0 0,0 0-1 0 0,-1 0 0 0 0,1 0 0 0 0,-1 0 0 0 0,1 1 0 0 0,-1-1 0 0 0,1 0 0 0 0,-1 0 0 0 0,1 1 0 0 0,-1-1 0 0 0,1 0 0 0 0,-1 1 0 0 0,1-1 0 0 0,-1 1 0 0 0,1-1 0 0 0,-1 1 0 0 0,0-1 0 0 0,1 1 0 0 0,-1-1 0 0 0,1 2 0 0 0,1-1 29 0 0,-1 1 1 0 0,1 0-1 0 0,-1 0 0 0 0,1 0 0 0 0,-1 0 0 0 0,0 0 0 0 0,0 0 0 0 0,0 1 0 0 0,0-1 0 0 0,0 0 0 0 0,1 5 0 0 0,-3 4 90 0 0,0 0 1 0 0,-1 1-1 0 0,0-2 0 0 0,-1 1 0 0 0,-6 15 0 0 0,6-17-68 0 0,0-1 0 0 0,0 1 0 0 0,1 0-1 0 0,0-1 1 0 0,1 1 0 0 0,0 0 0 0 0,0 0 0 0 0,1 18 0 0 0,0-27-64 0 0,0 1-1 0 0,0-1 1 0 0,1 1 0 0 0,-1 0 0 0 0,0-1 0 0 0,0 1-1 0 0,0-1 1 0 0,0 1 0 0 0,0-1 0 0 0,1 1 0 0 0,-1-1-1 0 0,0 1 1 0 0,1-1 0 0 0,-1 1 0 0 0,0-1 0 0 0,1 1-1 0 0,-1-1 1 0 0,0 1 0 0 0,1-1 0 0 0,-1 0 0 0 0,1 1-1 0 0,-1-1 1 0 0,1 0 0 0 0,-1 1 0 0 0,1-1 0 0 0,-1 0-1 0 0,1 0 1 0 0,-1 1 0 0 0,1-1 0 0 0,0 0 0 0 0,0 0 6 0 0,1 0 0 0 0,-1 0 1 0 0,1 0-1 0 0,-1-1 0 0 0,1 1 1 0 0,-1 0-1 0 0,1-1 0 0 0,-1 1 1 0 0,0-1-1 0 0,1 1 1 0 0,1-2-1 0 0,32-24 123 0 0,-34 25-137 0 0,14-14-6 0 0,0-1 1 0 0,0 0-1 0 0,-2-1 1 0 0,19-29-1 0 0,37-81-65 0 0,-39 68 33 0 0,-12 24 32 0 0,24-42-27 0 0,-37 69 24 0 0,0 1-1 0 0,1-1 1 0 0,0 1 0 0 0,0 1-1 0 0,1-1 1 0 0,-1 1 0 0 0,10-6 0 0 0,-15 11 8 0 0,-1 0 0 0 0,1 1 0 0 0,1-1 0 0 0,-1 1 0 0 0,0-1 0 0 0,0 1 0 0 0,0-1 0 0 0,0 1 0 0 0,0 0 0 0 0,0-1 1 0 0,0 1-1 0 0,1 0 0 0 0,-1 0 0 0 0,0 0 0 0 0,0 0 0 0 0,0 0 0 0 0,0 0 0 0 0,1 0 0 0 0,-1 0 0 0 0,0 1 0 0 0,0-1 1 0 0,2 1-1 0 0,-1 0 0 0 0,0 1 1 0 0,0-1-1 0 0,0 0 1 0 0,0 1-1 0 0,0-1 1 0 0,-1 1-1 0 0,1 0 1 0 0,0 0-1 0 0,-1-1 1 0 0,3 5-1 0 0,1 4 5 0 0,1 0-1 0 0,-2 1 0 0 0,7 18 1 0 0,-10-27-3 0 0,37 150 27 0 0,2 5-10 0 0,12 9-1467 0 0,-49-147 817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1.637"/>
    </inkml:context>
    <inkml:brush xml:id="br0">
      <inkml:brushProperty name="width" value="0.05" units="cm"/>
      <inkml:brushProperty name="height" value="0.05" units="cm"/>
      <inkml:brushProperty name="color" value="#E71224"/>
    </inkml:brush>
  </inkml:definitions>
  <inkml:trace contextRef="#ctx0" brushRef="#br0">7 156 8297 0 0,'0'0'-9'0'0,"-1"0"-1"0"0,1-1 1 0 0,0 1 0 0 0,-1 0 0 0 0,1 0 0 0 0,0 0 0 0 0,0 0 0 0 0,-1 0-1 0 0,1 0 1 0 0,0-1 0 0 0,-1 1 0 0 0,1 0 0 0 0,0 0 0 0 0,0 0-1 0 0,-1-1 1 0 0,1 1 0 0 0,0 0 0 0 0,0 0 0 0 0,0-1 0 0 0,-1 1 0 0 0,1 0-1 0 0,0 0 1 0 0,0-1 0 0 0,0 1 0 0 0,0 0 0 0 0,-1-1 0 0 0,1 1 0 0 0,0 0-1 0 0,0-1 1 0 0,0 1 0 0 0,0-1 0 0 0,10-4-325 0 0,29-3-148 0 0,-24 6 491 0 0,352-64-1523 0 0,-317 58 1420 0 0,-36 6 162 0 0,-1 0 0 0 0,0 0-1 0 0,0-2 1 0 0,0 1 0 0 0,0-2-1 0 0,-1 0 1 0 0,1 0 0 0 0,12-9 0 0 0,-24 14-44 0 0,0 0 1 0 0,-1-1 0 0 0,1 1 0 0 0,-1 0 0 0 0,1-1 0 0 0,-1 1 0 0 0,1-1 0 0 0,-1 1 0 0 0,1-1-1 0 0,-1 1 1 0 0,1-1 0 0 0,-1 1 0 0 0,0-1 0 0 0,1 1 0 0 0,-1-1 0 0 0,0 0 0 0 0,1 1 0 0 0,-1-1 0 0 0,0 1-1 0 0,1-2 1 0 0,-2 2-2 0 0,1-1 0 0 0,0 1 0 0 0,0 0-1 0 0,-1-1 1 0 0,1 1 0 0 0,0 0 0 0 0,0-1-1 0 0,-1 1 1 0 0,1 0 0 0 0,0 0 0 0 0,-1-1-1 0 0,1 1 1 0 0,0 0 0 0 0,-1 0 0 0 0,1 0-1 0 0,0-1 1 0 0,-1 1 0 0 0,1 0-1 0 0,-1 0 1 0 0,1 0 0 0 0,0 0 0 0 0,-1 0-1 0 0,0 0 1 0 0,-29 1 503 0 0,27 0-486 0 0,-1 1 0 0 0,1-1 0 0 0,-1 1 0 0 0,1 0 0 0 0,-1 0 0 0 0,1 0-1 0 0,0 0 1 0 0,0 0 0 0 0,0 1 0 0 0,0 0 0 0 0,1-1 0 0 0,-1 1 0 0 0,1 0-1 0 0,-1 0 1 0 0,1 1 0 0 0,0-1 0 0 0,0 0 0 0 0,1 1 0 0 0,-1-1 0 0 0,1 1 0 0 0,-1 0-1 0 0,1-1 1 0 0,0 1 0 0 0,0 7 0 0 0,-2 9 122 0 0,1 0 1 0 0,1-1-1 0 0,2 32 0 0 0,-1-40-47 0 0,16 198 1189 0 0,-15-200-1273 0 0,0 8-12 0 0,0 0-1 0 0,1-1 1 0 0,1 1-1 0 0,1-1 1 0 0,9 28-1 0 0,-8-36-170 0 0,-2-8-258 0 0,-1-15-637 0 0,0-5 607 0 0,105-321-329 0 0,-97 316 754 0 0,19-33 0 0 0,-25 49 14 0 0,1 1-1 0 0,1 1 1 0 0,-1-1-1 0 0,1 1 1 0 0,0 0-1 0 0,1 0 1 0 0,13-10-1 0 0,-19 16 2 0 0,-1 1 0 0 0,1-1 0 0 0,0 1 1 0 0,0-1-1 0 0,0 1 0 0 0,0-1 0 0 0,0 1 0 0 0,0-1 0 0 0,0 1 0 0 0,0 0 1 0 0,0 0-1 0 0,0-1 0 0 0,0 1 0 0 0,0 0 0 0 0,0 0 0 0 0,0 0 0 0 0,0 0 0 0 0,0 0 1 0 0,0 0-1 0 0,0 1 0 0 0,0-1 0 0 0,0 0 0 0 0,0 0 0 0 0,0 1 0 0 0,0-1 0 0 0,0 1 1 0 0,0-1-1 0 0,0 1 0 0 0,0-1 0 0 0,0 1 0 0 0,0 0 0 0 0,-1-1 0 0 0,1 1 0 0 0,0 0 1 0 0,0-1-1 0 0,-1 1 0 0 0,1 0 0 0 0,0 0 0 0 0,-1 0 0 0 0,1 0 0 0 0,-1 0 1 0 0,1 1-1 0 0,3 6 5 0 0,0 1 0 0 0,0-1 0 0 0,-1 1 0 0 0,2 9 0 0 0,-1-2 21 0 0,28 91 265 0 0,-28-93-217 0 0,-2 0 0 0 0,1 1 1 0 0,-2-1-1 0 0,0 1 0 0 0,-2 22 0 0 0,1-33-58 0 0,-1 1-1 0 0,-1 0 0 0 0,1 0 0 0 0,-1-1 0 0 0,1 1 0 0 0,-1-1 0 0 0,-1 0 0 0 0,1 1 0 0 0,-1-1 0 0 0,1 0 0 0 0,-1 0 1 0 0,0 0-1 0 0,-1-1 0 0 0,1 1 0 0 0,-1-1 0 0 0,1 0 0 0 0,-1 0 0 0 0,0 0 0 0 0,-8 4 0 0 0,4-2-95 0 0,-1-1-1 0 0,0 0 1 0 0,0-1-1 0 0,0 0 1 0 0,0 0-1 0 0,-1-1 1 0 0,1 0-1 0 0,-19 1 1 0 0,-2-8-835 0 0,17 2 164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2.122"/>
    </inkml:context>
    <inkml:brush xml:id="br0">
      <inkml:brushProperty name="width" value="0.05" units="cm"/>
      <inkml:brushProperty name="height" value="0.05" units="cm"/>
      <inkml:brushProperty name="color" value="#E71224"/>
    </inkml:brush>
  </inkml:definitions>
  <inkml:trace contextRef="#ctx0" brushRef="#br0">101 451 8893 0 0,'8'-6'-106'0'0,"-3"9"181"0"0,2 1-12 0 0,-1 0-1 0 0,0 0 1 0 0,0 0 0 0 0,9 10 0 0 0,-13-12-38 0 0,-1 1 1 0 0,1-1 0 0 0,0 1-1 0 0,-1-1 1 0 0,1 1-1 0 0,-1 0 1 0 0,0-1 0 0 0,0 1-1 0 0,0 0 1 0 0,0 0 0 0 0,-1 0-1 0 0,1 0 1 0 0,-1 0-1 0 0,0 0 1 0 0,0 4 0 0 0,0 3 43 0 0,-2-1 0 0 0,1 1 1 0 0,-1 0-1 0 0,-1-1 1 0 0,0 0-1 0 0,0 1 0 0 0,-1-1 1 0 0,0 0-1 0 0,0-1 0 0 0,-1 1 1 0 0,-8 9-1 0 0,-14 32-36 0 0,25-46-32 0 0,0 0 0 0 0,-1 0 0 0 0,1 1 0 0 0,-1-1 0 0 0,0-1 0 0 0,-4 5 0 0 0,7-8-1 0 0,0 0-1 0 0,0 0 1 0 0,1 0-1 0 0,-1 0 1 0 0,0 0-1 0 0,0 0 1 0 0,0 0-1 0 0,0 0 1 0 0,0 0-1 0 0,0 0 1 0 0,0 0-1 0 0,0 0 0 0 0,0 0 1 0 0,0 0-1 0 0,0 1 1 0 0,0-1-1 0 0,0 0 1 0 0,0 0-1 0 0,1 0 1 0 0,-1 0-1 0 0,0 0 1 0 0,0 0-1 0 0,0 0 1 0 0,0 0-1 0 0,0 0 1 0 0,0 0-1 0 0,0 0 1 0 0,0 0-1 0 0,0 0 1 0 0,0 0-1 0 0,0 1 0 0 0,0-1 1 0 0,0 0-1 0 0,0 0 1 0 0,0 0-1 0 0,0 0 1 0 0,0 0-1 0 0,0 0 1 0 0,0 0-1 0 0,0 0 1 0 0,0 0-1 0 0,0 0 1 0 0,0 0-1 0 0,0 0 1 0 0,0 1-1 0 0,0-1 1 0 0,0 0-1 0 0,0 0 1 0 0,0 0-1 0 0,-1 0 0 0 0,1 0 1 0 0,0 0-1 0 0,0 0 1 0 0,0 0-1 0 0,0 0 1 0 0,0 0-1 0 0,0 0 1 0 0,0 0-1 0 0,13 0-7 0 0,15-4 15 0 0,-25 4-12 0 0,1-2 0 0 0,-1 1 0 0 0,0 0 0 0 0,0 0 0 0 0,0-1 1 0 0,-1 0-1 0 0,1 1 0 0 0,0-1 0 0 0,0 0 0 0 0,-1-1 0 0 0,0 1 1 0 0,1 0-1 0 0,-1-1 0 0 0,0 1 0 0 0,0-1 0 0 0,3-4 0 0 0,-4 3-26 0 0,0 1 0 0 0,0 0 0 0 0,0-1 0 0 0,-1 1-1 0 0,1-1 1 0 0,-1 1 0 0 0,0-1 0 0 0,0 1 0 0 0,0 0-1 0 0,0-1 1 0 0,-1 1 0 0 0,0-1 0 0 0,1 1 0 0 0,-1-1-1 0 0,-2-4 1 0 0,-10-23-331 0 0,-30-55 0 0 0,25 54 140 0 0,-17-44-1 0 0,29 58 184 0 0,1 0-1 0 0,0 0 0 0 0,1 0 1 0 0,1 0-1 0 0,1-1 0 0 0,1 1 1 0 0,0-1-1 0 0,1 1 1 0 0,4-26-1 0 0,-3 33 38 0 0,1 1 0 0 0,1-1 1 0 0,-1 1-1 0 0,2 0 0 0 0,-1 0 0 0 0,2 0 0 0 0,-1 0 1 0 0,1 1-1 0 0,1 0 0 0 0,-1 0 0 0 0,2 0 0 0 0,-1 1 1 0 0,1 0-1 0 0,0 0 0 0 0,1 0 0 0 0,0 1 1 0 0,14-10-1 0 0,-17 14 32 0 0,0 0 1 0 0,-1 0-1 0 0,1 1 0 0 0,0-1 1 0 0,0 1-1 0 0,0 1 1 0 0,1-1-1 0 0,-1 1 0 0 0,0 0 1 0 0,1 0-1 0 0,-1 0 1 0 0,1 1-1 0 0,-1 0 0 0 0,0 0 1 0 0,1 0-1 0 0,-1 0 1 0 0,1 1-1 0 0,-1 0 0 0 0,0 1 1 0 0,1-1-1 0 0,-1 1 1 0 0,0 0-1 0 0,9 4 0 0 0,-7-1 91 0 0,0 0 0 0 0,0 0 0 0 0,0 0 0 0 0,-1 1 0 0 0,0 0 0 0 0,0 0 0 0 0,0 1-1 0 0,-1 0 1 0 0,0 0 0 0 0,0 0 0 0 0,-1 0 0 0 0,0 1 0 0 0,0-1 0 0 0,4 14 0 0 0,-3-7 29 0 0,-2-1 1 0 0,1 1 0 0 0,-2-1-1 0 0,1 1 1 0 0,-2 0-1 0 0,0 0 1 0 0,-1 0 0 0 0,0 0-1 0 0,-1 0 1 0 0,-1 0 0 0 0,0 0-1 0 0,-1-1 1 0 0,-8 27 0 0 0,6-28-117 0 0,0 0 0 0 0,-1-1-1 0 0,0 0 1 0 0,-1-1 0 0 0,0 1 0 0 0,-1-1 0 0 0,0 0 0 0 0,-1-1 0 0 0,1 0 0 0 0,-2 0 0 0 0,1-1 0 0 0,-1 0 0 0 0,-1-1 0 0 0,1 0 0 0 0,-19 8 0 0 0,3-3-417 0 0,-1-2 0 0 0,0-1 0 0 0,-45 9 0 0 0,13-9-742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078"/>
    </inkml:context>
    <inkml:brush xml:id="br0">
      <inkml:brushProperty name="width" value="0.05" units="cm"/>
      <inkml:brushProperty name="height" value="0.05" units="cm"/>
      <inkml:brushProperty name="color" value="#E71224"/>
    </inkml:brush>
  </inkml:definitions>
  <inkml:trace contextRef="#ctx0" brushRef="#br0">36 388 5881 0 0,'-3'-12'127'0'0,"0"-1"0"0"0,0 1 0 0 0,1-1 0 0 0,1 0 0 0 0,1 0 0 0 0,-1 0 0 0 0,2 0 1 0 0,2-17-1 0 0,1 6 718 0 0,2 0 1 0 0,0 1 0 0 0,14-34 0 0 0,-22 93 38 0 0,-20 91-508 0 0,6-44-311 0 0,-6 102-1 0 0,21-157-54 0 0,1 0 1 0 0,2 1-1 0 0,0-1 0 0 0,2 0 1 0 0,1 0-1 0 0,1-1 0 0 0,16 44 1 0 0,-19-62-27 0 0,1 0 1 0 0,0 0-1 0 0,1 0 0 0 0,0-1 1 0 0,0 0-1 0 0,1 0 0 0 0,12 13 1 0 0,-15-18-67 0 0,0-1-1 0 0,-1 1 1 0 0,1-1 0 0 0,0 0 0 0 0,1 0-1 0 0,-1 0 1 0 0,0 0 0 0 0,1-1 0 0 0,-1 1-1 0 0,1-1 1 0 0,-1 0 0 0 0,1 0 0 0 0,-1 0-1 0 0,1-1 1 0 0,0 1 0 0 0,-1-1 0 0 0,1 0-1 0 0,0 0 1 0 0,0 0 0 0 0,-1 0 0 0 0,1-1-1 0 0,0 0 1 0 0,4-1 0 0 0,13-5-681 0 0,0-1 0 0 0,-1-1 0 0 0,31-18 0 0 0,54-43-1219 0 0,-84 56 1571 0 0,224-160 1556 0 0,-213 151 163 0 0,-35 24-1198 0 0,1-1-1 0 0,-1 1 0 0 0,1-1 1 0 0,-1 0-1 0 0,0 1 1 0 0,1-1-1 0 0,-1-1 0 0 0,0 1 1 0 0,1 0-1 0 0,-1-1 0 0 0,-2 0 1 0 0,-41-12 611 0 0,34 8-538 0 0,-1 2 0 0 0,-1-1 0 0 0,-14-1 0 0 0,21 4-106 0 0,-1 1-1 0 0,0 0 1 0 0,0 0 0 0 0,0 0-1 0 0,0 1 1 0 0,0 0 0 0 0,-11 4 0 0 0,16-4-52 0 0,1 0 1 0 0,0 0-1 0 0,0 0 1 0 0,0 0-1 0 0,-1 1 1 0 0,1-1-1 0 0,0 1 1 0 0,1-1 0 0 0,-1 1-1 0 0,0 0 1 0 0,0 0-1 0 0,1 0 1 0 0,-1-1-1 0 0,1 2 1 0 0,-1-1-1 0 0,1 0 1 0 0,0 0 0 0 0,0 0-1 0 0,0 1 1 0 0,0-1-1 0 0,0 0 1 0 0,1 1-1 0 0,-1-1 1 0 0,1 1-1 0 0,0-1 1 0 0,-1 1 0 0 0,1-1-1 0 0,0 4 1 0 0,0 10 114 0 0,0-8-70 0 0,0 0 1 0 0,0 0 0 0 0,0-1 0 0 0,1 1 0 0 0,3 9 0 0 0,-4-15-63 0 0,1 1-1 0 0,0-1 1 0 0,0 0 0 0 0,1 1-1 0 0,-1-1 1 0 0,0 0 0 0 0,1 0-1 0 0,-1 0 1 0 0,1 0 0 0 0,0 0-1 0 0,0 0 1 0 0,-1 0 0 0 0,1-1 0 0 0,1 1-1 0 0,-1-1 1 0 0,0 0 0 0 0,0 1-1 0 0,0-1 1 0 0,1 0 0 0 0,2 1-1 0 0,12 3 1 0 0,0 0 0 0 0,0-1-1 0 0,1 0 1 0 0,-1-2 0 0 0,1 0-1 0 0,30-1 1 0 0,-1-4-4 0 0,59-10 0 0 0,-93 11-3 0 0,17-3-7 0 0,35-10 0 0 0,-58 13-7 0 0,0 0-1 0 0,0 0 0 0 0,0-1 0 0 0,-1 0 1 0 0,1-1-1 0 0,-1 1 0 0 0,0-1 1 0 0,0 0-1 0 0,0-1 0 0 0,9-9 0 0 0,-14 13 8 0 0,0 0 0 0 0,0 0-1 0 0,0-1 1 0 0,0 1-1 0 0,-1 0 1 0 0,1-1-1 0 0,0 1 1 0 0,-1-1 0 0 0,1 1-1 0 0,0-1 1 0 0,-1 1-1 0 0,0-1 1 0 0,1 0 0 0 0,-1 1-1 0 0,0-1 1 0 0,0 1-1 0 0,0-1 1 0 0,0 0 0 0 0,-1-2-1 0 0,0 1 0 0 0,1 1-1 0 0,-1-1 1 0 0,-1 1-1 0 0,1-1 1 0 0,0 0 0 0 0,-1 1-1 0 0,1 0 1 0 0,-1-1-1 0 0,0 1 1 0 0,-2-3-1 0 0,-6-3-2 0 0,0-1 0 0 0,0 2 0 0 0,-21-13 0 0 0,28 18 12 0 0,0 0-2 0 0,-35-21-4 0 0,-2 0 1 0 0,0 3-1 0 0,-54-19 1 0 0,75 34-6 0 0,18 5 4 0 0,3 0 2 0 0,7 1 7 0 0,144 5-9 0 0,0-6 0 0 0,298-40 0 0 0,-450 40 7 0 0,23-5 18 0 0,-23 4-20 0 0,-1 1 0 0 0,1 0 0 0 0,0 0 0 0 0,-1 0 0 0 0,1 0 0 0 0,0 0 0 0 0,-1 0 0 0 0,1-1 0 0 0,-1 1 1 0 0,1 0-1 0 0,-1 0 0 0 0,1-1 0 0 0,-1 1 0 0 0,1 0 0 0 0,-1-1 0 0 0,1 1 0 0 0,-1-1 0 0 0,1 1 1 0 0,-1-1-1 0 0,1 1 0 0 0,-1-1 0 0 0,0 1 0 0 0,1-1 0 0 0,-1 1 0 0 0,0-1 0 0 0,0 1 0 0 0,1-1 1 0 0,-1 0-1 0 0,0 1 0 0 0,0-1 0 0 0,0 0 0 0 0,0 0-2 0 0,-1 0 1 0 0,0 1-1 0 0,1-1 1 0 0,-1 1-1 0 0,0-1 0 0 0,0 0 1 0 0,1 1-1 0 0,-1-1 1 0 0,0 1-1 0 0,0 0 1 0 0,0-1-1 0 0,0 1 0 0 0,0 0 1 0 0,0-1-1 0 0,0 1 1 0 0,1 0-1 0 0,-1 0 0 0 0,0 0 1 0 0,-2 0-1 0 0,-20-1-30 0 0,-2 4 25 0 0,1 0 0 0 0,-1 2 0 0 0,0 1 0 0 0,1 1 0 0 0,-32 14 0 0 0,43-15 14 0 0,1-1 0 0 0,0 2 0 0 0,0 0 0 0 0,1 0-1 0 0,-1 1 1 0 0,2 0 0 0 0,-1 1 0 0 0,1 0 0 0 0,1 1 0 0 0,0 0 0 0 0,-13 18 0 0 0,20-24-4 0 0,-1-1 1 0 0,2 1 0 0 0,-1-1 0 0 0,0 1 0 0 0,1 0-1 0 0,-1 0 1 0 0,1 0 0 0 0,0 0 0 0 0,0 0 0 0 0,1 0-1 0 0,-1 0 1 0 0,1 0 0 0 0,0 0 0 0 0,0 0-1 0 0,0 0 1 0 0,1 0 0 0 0,-1 0 0 0 0,1 0 0 0 0,0 0-1 0 0,0 0 1 0 0,1 0 0 0 0,-1 0 0 0 0,1 0-1 0 0,0-1 1 0 0,0 1 0 0 0,0-1 0 0 0,0 1 0 0 0,3 2-1 0 0,1 1 0 0 0,-1-2-1 0 0,1 1 0 0 0,1-1 1 0 0,-1 0-1 0 0,1 0 0 0 0,0 0 1 0 0,0-1-1 0 0,0 0 0 0 0,0-1 0 0 0,1 1 1 0 0,-1-2-1 0 0,1 1 0 0 0,9 1 1 0 0,12 1-152 0 0,0-1 0 0 0,1-1 0 0 0,-1-2 1 0 0,0-1-1 0 0,42-6 0 0 0,-9-3-799 0 0,90-26-1 0 0,-123 27 842 0 0,-1-1 0 0 0,-1-1 0 0 0,0-2 1 0 0,0 0-1 0 0,-1-2 0 0 0,-1-1 0 0 0,0-1 0 0 0,-1-2 0 0 0,28-25 0 0 0,-47 38 164 0 0,0 0-1 0 0,0 0 1 0 0,-1-1-1 0 0,0 0 1 0 0,0 0-1 0 0,-1 0 1 0 0,0 0-1 0 0,0 0 1 0 0,4-12-1 0 0,-6 16-26 0 0,-1 0-1 0 0,1 0 1 0 0,-1 0-1 0 0,0 0 1 0 0,1 0-1 0 0,-1 0 1 0 0,0-1 0 0 0,0 1-1 0 0,-1 0 1 0 0,1 0-1 0 0,0 0 1 0 0,-1 0-1 0 0,1 0 1 0 0,-1 0-1 0 0,1 0 1 0 0,-1 0-1 0 0,0 0 1 0 0,0 0-1 0 0,0 0 1 0 0,0 0-1 0 0,0 1 1 0 0,-1-1 0 0 0,1 0-1 0 0,-1 1 1 0 0,1-1-1 0 0,-1 1 1 0 0,1-1-1 0 0,-1 1 1 0 0,0 0-1 0 0,1 0 1 0 0,-1 0-1 0 0,0 0 1 0 0,0 0-1 0 0,0 0 1 0 0,-4-1 0 0 0,-10-3 93 0 0,0 0 1 0 0,0 1 0 0 0,-1 1-1 0 0,0 0 1 0 0,1 1 0 0 0,-1 1-1 0 0,0 1 1 0 0,0 0 0 0 0,0 2-1 0 0,1 0 1 0 0,-26 5 0 0 0,37-5-61 0 0,0 0 0 0 0,0 1 1 0 0,0-1-1 0 0,1 1 0 0 0,-1 0 1 0 0,0 0-1 0 0,1 0 0 0 0,0 1 0 0 0,0 0 1 0 0,0-1-1 0 0,0 1 0 0 0,1 1 1 0 0,0-1-1 0 0,0 0 0 0 0,0 1 1 0 0,0 0-1 0 0,0 0 0 0 0,1-1 1 0 0,0 2-1 0 0,0-1 0 0 0,0 0 1 0 0,0 6-1 0 0,1-8-45 0 0,0 1 0 0 0,1-1 0 0 0,0 1 0 0 0,-1-1 0 0 0,1 1 0 0 0,0-1 0 0 0,1 1 1 0 0,-1-1-1 0 0,1 0 0 0 0,-1 1 0 0 0,1-1 0 0 0,0 0 0 0 0,0 1 0 0 0,1-1 0 0 0,-1 0 0 0 0,1 0 0 0 0,-1 0 1 0 0,1 0-1 0 0,0 0 0 0 0,0 0 0 0 0,0 0 0 0 0,1-1 0 0 0,-1 1 0 0 0,1-1 0 0 0,-1 0 0 0 0,1 0 0 0 0,0 0 0 0 0,0 0 1 0 0,0 0-1 0 0,0 0 0 0 0,0-1 0 0 0,0 1 0 0 0,0-1 0 0 0,0 0 0 0 0,5 1 0 0 0,6 1-50 0 0,-1 0-1 0 0,1 0 1 0 0,0-2-1 0 0,-1 0 1 0 0,1 0-1 0 0,0-1 1 0 0,0-1-1 0 0,0-1 1 0 0,-1 1-1 0 0,1-2 1 0 0,-1 0-1 0 0,1-1 1 0 0,-1 0-1 0 0,19-9 1 0 0,-29 11 20 0 0,0 0 1 0 0,0-1-1 0 0,0 1 1 0 0,-1 0-1 0 0,1-1 1 0 0,-1 1-1 0 0,1-1 1 0 0,-1 0-1 0 0,0 0 1 0 0,0 0-1 0 0,0 0 1 0 0,-1 0-1 0 0,1 0 1 0 0,-1 0-1 0 0,1-1 1 0 0,-1 1-1 0 0,0-1 1 0 0,-1 1-1 0 0,1-1 1 0 0,0 1-1 0 0,-1-1 1 0 0,0 1-1 0 0,0-1 1 0 0,0 1-1 0 0,0-1 1 0 0,-1 1-1 0 0,1-1 1 0 0,-1 1-1 0 0,0-1 1 0 0,0 1-1 0 0,0-1 1 0 0,-1 1-1 0 0,1 0 1 0 0,-1 0-1 0 0,1-1 0 0 0,-1 1 1 0 0,0 1-1 0 0,-1-1 1 0 0,1 0-1 0 0,0 0 1 0 0,-1 1-1 0 0,1-1 1 0 0,-1 1-1 0 0,0 0 1 0 0,-3-2-1 0 0,6 3 12 0 0,-1 1-1 0 0,1 0 0 0 0,0 0 1 0 0,-1-1-1 0 0,1 1 0 0 0,-1 0 1 0 0,1 0-1 0 0,0 0 0 0 0,-1 0 1 0 0,1 0-1 0 0,-1 0 0 0 0,1 0 0 0 0,0 0 1 0 0,-1-1-1 0 0,1 1 0 0 0,-1 1 1 0 0,1-1-1 0 0,0 0 0 0 0,-1 0 1 0 0,1 0-1 0 0,-1 0 0 0 0,1 0 1 0 0,0 0-1 0 0,-1 0 0 0 0,1 0 1 0 0,-1 1-1 0 0,1-1 0 0 0,0 0 0 0 0,-1 0 1 0 0,1 1-1 0 0,0-1 0 0 0,0 0 1 0 0,-1 1-1 0 0,-7 15 0 0 0,4 22 27 0 0,5-33 1 0 0,0 0-1 0 0,0 1 1 0 0,0-1 0 0 0,1 0 0 0 0,0 0-1 0 0,0 0 1 0 0,0 0 0 0 0,0 0 0 0 0,1 0-1 0 0,0 0 1 0 0,0-1 0 0 0,0 1 0 0 0,1-1 0 0 0,-1 0-1 0 0,1 0 1 0 0,0 0 0 0 0,0-1 0 0 0,0 1-1 0 0,1-1 1 0 0,-1 0 0 0 0,1 0 0 0 0,0-1 0 0 0,0 0-1 0 0,0 1 1 0 0,0-1 0 0 0,9 2 0 0 0,-6-2-33 0 0,0-1 0 0 0,0 1 0 0 0,0-1 0 0 0,0-1 0 0 0,1 1 0 0 0,-1-2 0 0 0,0 1 0 0 0,0-1 0 0 0,0 0 0 0 0,1 0 0 0 0,-1-1 0 0 0,0-1 0 0 0,-1 1 0 0 0,1-1 0 0 0,0 0 0 0 0,-1-1 0 0 0,8-4 0 0 0,-3 0-65 0 0,-1 0 0 0 0,0-1 1 0 0,-1 0-1 0 0,0 0 0 0 0,0-1 0 0 0,9-13 0 0 0,-15 17 58 0 0,1-1-1 0 0,-1 1 0 0 0,-1-1 0 0 0,1 0 0 0 0,-1 0 0 0 0,-1 0 1 0 0,1-1-1 0 0,-1 1 0 0 0,0-1 0 0 0,-1 1 0 0 0,0-1 1 0 0,0-13-1 0 0,1-75-26 0 0,-3-87-19 0 0,-2 73-1 0 0,3 110 60 0 0,0 0 0 0 0,0 0 0 0 0,0 0 0 0 0,0 0 0 0 0,0 0 0 0 0,0-1 0 0 0,0 1-1 0 0,1 0 1 0 0,-1 0 0 0 0,0 0 0 0 0,0 0 0 0 0,0 0 0 0 0,0 0 0 0 0,0-1 0 0 0,0 1 0 0 0,0 0 0 0 0,0 0 0 0 0,0 0 0 0 0,0 0-1 0 0,0 0 1 0 0,0 0 0 0 0,0-1 0 0 0,0 1 0 0 0,0 0 0 0 0,-1 0 0 0 0,1 0 0 0 0,0 0 0 0 0,0 0 0 0 0,0 0 0 0 0,0 0 0 0 0,0-1 0 0 0,0 1-1 0 0,0 0 1 0 0,0 0 0 0 0,0 0 0 0 0,0 0 0 0 0,0 0 0 0 0,-1 0 0 0 0,1 0 0 0 0,0 0 0 0 0,0 0 0 0 0,0 0 0 0 0,0 0 0 0 0,0 0-1 0 0,0 0 1 0 0,0-1 0 0 0,-1 1 0 0 0,1 0 0 0 0,0 0 0 0 0,0 0 0 0 0,0 0 0 0 0,0 0 0 0 0,0 0 0 0 0,0 0 0 0 0,-1 0 0 0 0,1 0 0 0 0,0 0-1 0 0,0 1 1 0 0,-5 8 6 0 0,-2 15-4 0 0,4-5 1 0 0,0 0 0 0 0,2 0 0 0 0,0 0 1 0 0,2 29-1 0 0,14 77-10 0 0,-15-123 6 0 0,4 30-260 0 0,2 1 1 0 0,1-2-1 0 0,2 1 0 0 0,1-1 0 0 0,1 0 0 0 0,2-1 0 0 0,17 31 0 0 0,-16-44-445 0 0,-12-15 527 0 0,0 0-1 0 0,-1 0 0 0 0,1 0 1 0 0,0 0-1 0 0,-1 0 0 0 0,1 0 1 0 0,-1 1-1 0 0,0-1 0 0 0,0 0 1 0 0,0 1-1 0 0,0-1 0 0 0,0 1 1 0 0,1 4-1 0 0,-1-1-607 0 0,6-4 26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4.434"/>
    </inkml:context>
    <inkml:brush xml:id="br0">
      <inkml:brushProperty name="width" value="0.05" units="cm"/>
      <inkml:brushProperty name="height" value="0.05" units="cm"/>
      <inkml:brushProperty name="color" value="#E71224"/>
    </inkml:brush>
  </inkml:definitions>
  <inkml:trace contextRef="#ctx0" brushRef="#br0">148 278 5116 0 0,'-17'-9'204'0'0,"1"-1"1"0"0,0-1-1 0 0,0 0 0 0 0,1-2 0 0 0,1 1 0 0 0,0-2 0 0 0,1 0 0 0 0,-12-16 0 0 0,25 30-197 0 0,0 0 1 0 0,0-1 0 0 0,-1 1 0 0 0,1 0 0 0 0,0 0-1 0 0,0-1 1 0 0,0 1 0 0 0,0 0 0 0 0,0 0 0 0 0,0 0-1 0 0,0-1 1 0 0,0 1 0 0 0,0 0 0 0 0,0 0-1 0 0,0-1 1 0 0,0 1 0 0 0,0 0 0 0 0,0 0 0 0 0,0-1-1 0 0,0 1 1 0 0,0 0 0 0 0,0 0 0 0 0,0-1 0 0 0,0 1-1 0 0,0 0 1 0 0,0 0 0 0 0,0 0 0 0 0,0-1 0 0 0,1 1-1 0 0,-1 0 1 0 0,0 0 0 0 0,0 0 0 0 0,0-1 0 0 0,0 1-1 0 0,0 0 1 0 0,1 0 0 0 0,-1 0 0 0 0,0-1-1 0 0,14-6 92 0 0,21-1-91 0 0,-32 7 12 0 0,179-45-76 0 0,-132 32 34 0 0,-40 11 31 0 0,43-14-54 0 0,-49 16 66 0 0,-1-1-1 0 0,0 1 1 0 0,1-1 0 0 0,-1 0 0 0 0,0 0 0 0 0,0 0-1 0 0,0 0 1 0 0,0-1 0 0 0,0 1 0 0 0,-1-1-1 0 0,5-6 1 0 0,-4-6 1108 0 0,-3 13-117 0 0,7 12-716 0 0,-7-9-297 0 0,15 29 94 0 0,-1 2 1 0 0,-1 0-1 0 0,-1 0 0 0 0,9 49 0 0 0,-19-59-373 0 0,-2-19 129 0 0,0 0-1 0 0,0 0 0 0 0,0 0 1 0 0,1 0-1 0 0,-1 0 0 0 0,1-1 1 0 0,1 5-1 0 0,0 3-2034 0 0,-5-14 1214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037"/>
    </inkml:context>
    <inkml:brush xml:id="br0">
      <inkml:brushProperty name="width" value="0.05" units="cm"/>
      <inkml:brushProperty name="height" value="0.05" units="cm"/>
      <inkml:brushProperty name="color" value="#E71224"/>
    </inkml:brush>
  </inkml:definitions>
  <inkml:trace contextRef="#ctx0" brushRef="#br0">64 86 5541 0 0,'-1'-9'52'0'0,"0"0"0"0"0,-1 0 0 0 0,-1 0 1 0 0,1 0-1 0 0,-2 1 0 0 0,1-1 0 0 0,-6-9 1 0 0,9 17-49 0 0,0 1 1 0 0,-1 0-1 0 0,1-1 1 0 0,0 1-1 0 0,0 0 1 0 0,0 0-1 0 0,0-1 1 0 0,-1 1-1 0 0,1 0 1 0 0,0 0 0 0 0,0 0-1 0 0,-1-1 1 0 0,1 1-1 0 0,0 0 1 0 0,0 0-1 0 0,-1 0 1 0 0,1 0-1 0 0,0-1 1 0 0,-1 1 0 0 0,1 0-1 0 0,0 0 1 0 0,-1 0-1 0 0,1 0 1 0 0,0 0-1 0 0,-1 0 1 0 0,1 0-1 0 0,0 0 1 0 0,-1 0-1 0 0,1 0 1 0 0,0 0 0 0 0,0 0-1 0 0,-1 0 1 0 0,1 0-1 0 0,0 0 1 0 0,-1 0-1 0 0,1 1 1 0 0,-11 10 33 0 0,-2 19-121 0 0,12-23-4 0 0,0 0 0 0 0,0 1 0 0 0,0-1 0 0 0,1 1 0 0 0,0-1-1 0 0,1 0 1 0 0,-1 1 0 0 0,1-1 0 0 0,1 0 0 0 0,-1 0 0 0 0,1 0 0 0 0,1 0 0 0 0,-1 0 0 0 0,1 0 0 0 0,5 7 0 0 0,-1-1-62 0 0,2 0 1 0 0,0-2 0 0 0,0 1-1 0 0,1-1 1 0 0,1 0 0 0 0,17 13-1 0 0,-12-10 283 0 0,-8-8 258 0 0,0 0 0 0 0,-1 1 0 0 0,0-1 0 0 0,7 10 0 0 0,-12-13-298 0 0,0 0 1 0 0,0 0-1 0 0,0 0 1 0 0,-1 1-1 0 0,0-1 1 0 0,1 0-1 0 0,-1 1 0 0 0,0-1 1 0 0,-1 1-1 0 0,1-1 1 0 0,0 1-1 0 0,-1-1 1 0 0,0 1-1 0 0,0 0 1 0 0,0 3-1 0 0,-2 8 265 0 0,2 0 0 0 0,0 1 0 0 0,1-1-1 0 0,1 0 1 0 0,0 0 0 0 0,1 0 0 0 0,0 0-1 0 0,1-1 1 0 0,8 18 0 0 0,-7-19-120 0 0,-2-5-153 0 0,0-1 0 0 0,0 0 1 0 0,1 0-1 0 0,0 0 0 0 0,0 0 0 0 0,6 6 1 0 0,-8-11-85 0 0,0-1 1 0 0,-1 1-1 0 0,1-1 1 0 0,0 1-1 0 0,0-1 1 0 0,0 0-1 0 0,0 0 1 0 0,0 0-1 0 0,1 0 1 0 0,-1 0-1 0 0,0 0 1 0 0,0-1-1 0 0,1 1 1 0 0,-1-1-1 0 0,0 0 0 0 0,1 1 1 0 0,-1-1-1 0 0,1 0 1 0 0,-1 0-1 0 0,0-1 1 0 0,1 1-1 0 0,-1 0 1 0 0,0-1-1 0 0,1 1 1 0 0,1-2-1 0 0,3 0 0 0 0,0 0-1 0 0,-1-1 0 0 0,0 1 0 0 0,1-1 0 0 0,-1-1 0 0 0,-1 1 0 0 0,1-1 0 0 0,0 0 1 0 0,-1-1-1 0 0,0 1 0 0 0,0-1 0 0 0,0 0 0 0 0,0 0 0 0 0,-1 0 0 0 0,0-1 1 0 0,5-8-1 0 0,-7 9-3 0 0,0 0 0 0 0,0 0-1 0 0,0 0 1 0 0,0 0 0 0 0,-1 0 0 0 0,0-1 0 0 0,0 1 0 0 0,0 0 0 0 0,-1-1 0 0 0,0 1 0 0 0,0-1 0 0 0,0 1-1 0 0,-1-1 1 0 0,0 1 0 0 0,0 0 0 0 0,0-1 0 0 0,0 1 0 0 0,-1 0 0 0 0,0 0 0 0 0,-5-10 0 0 0,-3-2 1 0 0,-1 0 1 0 0,0 1 0 0 0,-1 0 0 0 0,0 0-1 0 0,-2 2 1 0 0,0-1 0 0 0,0 2-1 0 0,-21-15 1 0 0,30 25-14 0 0,4 4 7 0 0,9 11 8 0 0,17 16 34 0 0,5-5-55 0 0,58 38 0 0 0,-84-61 24 0 0,-1-1-1 0 0,0 1 0 0 0,0-1 0 0 0,0 0 1 0 0,0 0-1 0 0,0 0 0 0 0,0 0 0 0 0,5-2 1 0 0,30-10-21 0 0,0 13 15 0 0,-33 1 8 0 0,-1-1 1 0 0,1 1-1 0 0,-1-1 1 0 0,1 0-1 0 0,-1-1 0 0 0,1 1 1 0 0,-1-1-1 0 0,1 0 1 0 0,-1 0-1 0 0,0 0 1 0 0,1 0-1 0 0,7-5 0 0 0,-10 5 54 0 0,1-1 0 0 0,-1 1 0 0 0,1 0 0 0 0,0 0 0 0 0,-1 0 0 0 0,1 0 0 0 0,0 0 0 0 0,-1 1 0 0 0,1-1 0 0 0,0 1 0 0 0,0 0 0 0 0,0 0 0 0 0,-1 0 0 0 0,6 1-1 0 0,-7-1 19 0 0,1 1-1 0 0,0 0 0 0 0,-1 0 0 0 0,1 0 0 0 0,0 0 0 0 0,-1 0 0 0 0,1 0 0 0 0,-1 0 1 0 0,1 0-1 0 0,-1 1 0 0 0,0-1 0 0 0,1 0 0 0 0,-1 1 0 0 0,0-1 0 0 0,0 1 0 0 0,0 0 1 0 0,0-1-1 0 0,0 1 0 0 0,-1 0 0 0 0,1-1 0 0 0,0 1 0 0 0,0 3 0 0 0,35 146 1202 0 0,4 10-1733 0 0,-10-51-2184 0 0,-22-72 1235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5.548"/>
    </inkml:context>
    <inkml:brush xml:id="br0">
      <inkml:brushProperty name="width" value="0.05" units="cm"/>
      <inkml:brushProperty name="height" value="0.05" units="cm"/>
      <inkml:brushProperty name="color" value="#E71224"/>
    </inkml:brush>
  </inkml:definitions>
  <inkml:trace contextRef="#ctx0" brushRef="#br0">63 415 6249 0 0,'0'-23'683'0'0,"1"15"-259"0"0,-1-1 0 0 0,-1 0-1 0 0,1 1 1 0 0,-4-15 0 0 0,3 10-85 0 0,3 10 81 0 0,-1 4-396 0 0,-1-1 0 0 0,0 1 1 0 0,1 0-1 0 0,-1 0 0 0 0,0 0 0 0 0,1-1 0 0 0,-1 1 1 0 0,0 0-1 0 0,0 0 0 0 0,0 0 0 0 0,0 0 0 0 0,0-1 1 0 0,0 1-1 0 0,0 0 0 0 0,0 0 0 0 0,0 0 0 0 0,0 0 1 0 0,0-1-1 0 0,0 1 0 0 0,-1 1 0 0 0,-6 35-18 0 0,6-28-2 0 0,0 1-1 0 0,-1 0 1 0 0,0-1-1 0 0,-1 0 1 0 0,0 1-1 0 0,0-1 1 0 0,-1 0 0 0 0,-1 0-1 0 0,-6 10 1 0 0,11-18-4 0 0,-1 0 1 0 0,1-1 0 0 0,-1 1-1 0 0,1 0 1 0 0,-1-1 0 0 0,1 1-1 0 0,-1-1 1 0 0,1 1 0 0 0,-1-1-1 0 0,1 1 1 0 0,-1-1 0 0 0,0 1-1 0 0,1-1 1 0 0,-1 0 0 0 0,0 1-1 0 0,0-1 1 0 0,1 0 0 0 0,-1 1-1 0 0,-1-1 1 0 0,1 0-2 0 0,1 0 0 0 0,0-1 0 0 0,-1 1 0 0 0,1 0 0 0 0,0 0 0 0 0,-1-1 1 0 0,1 1-1 0 0,0 0 0 0 0,-1-1 0 0 0,1 1 0 0 0,0 0 0 0 0,0-1 0 0 0,-1 1 0 0 0,1 0 0 0 0,0-1 1 0 0,0 1-1 0 0,0-1 0 0 0,0 1 0 0 0,0-1 0 0 0,-1 1 0 0 0,1 0 0 0 0,0-1 0 0 0,0 1 0 0 0,0-1 1 0 0,0-4-5 0 0,0 1 0 0 0,0 0 0 0 0,0 0 0 0 0,0 0 0 0 0,1 0 0 0 0,1-5 0 0 0,6-10 5 0 0,2-1 1 0 0,0 1 0 0 0,1 1 0 0 0,0 0-1 0 0,2 0 1 0 0,19-21 0 0 0,-17 21-1 0 0,18-22-3 0 0,1 1 1 0 0,51-43-1 0 0,-70 68 0 0 0,2 1 0 0 0,0 1 1 0 0,0 0-1 0 0,1 1 0 0 0,0 1 0 0 0,1 1 0 0 0,0 1 0 0 0,31-9 1 0 0,-42 15 3 0 0,0 0 0 0 0,0 1 0 0 0,0 0 0 0 0,0 0 0 0 0,0 1 0 0 0,0 0 0 0 0,0 0 0 0 0,0 1 0 0 0,0 0 0 0 0,0 1 0 0 0,0 0 0 0 0,-1 0 0 0 0,1 0 0 0 0,0 1 0 0 0,-1 1 0 0 0,0-1 0 0 0,0 1 0 0 0,0 0 0 0 0,7 6 0 0 0,-6-4 3 0 0,-1 1-1 0 0,0-1 1 0 0,-1 1-1 0 0,0 1 1 0 0,0 0-1 0 0,0-1 1 0 0,-1 2-1 0 0,0-1 1 0 0,-1 0-1 0 0,0 1 1 0 0,0 0-1 0 0,-1 0 1 0 0,0 0-1 0 0,-1 1 1 0 0,3 15-1 0 0,-2-1-133 0 0,-1 0 0 0 0,-1 1-1 0 0,-2-1 1 0 0,0 0 0 0 0,-1 1-1 0 0,-2-1 1 0 0,0 0 0 0 0,-2 0-1 0 0,-9 27 1 0 0,12-45-86 0 0,1 0 0 0 0,-1 0 0 0 0,0 0 0 0 0,-1 0 0 0 0,0-1 0 0 0,0 0 0 0 0,0 1 0 0 0,0-1 1 0 0,-1 0-1 0 0,0-1 0 0 0,0 1 0 0 0,-5 3 0 0 0,-11 3-682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074"/>
    </inkml:context>
    <inkml:brush xml:id="br0">
      <inkml:brushProperty name="width" value="0.05" units="cm"/>
      <inkml:brushProperty name="height" value="0.05" units="cm"/>
      <inkml:brushProperty name="color" value="#E71224"/>
    </inkml:brush>
  </inkml:definitions>
  <inkml:trace contextRef="#ctx0" brushRef="#br0">74 467 5236 0 0,'-8'-8'93'0'0,"0"0"0"0"0,0 0-1 0 0,1-1 1 0 0,0 0-1 0 0,0 0 1 0 0,1-1 0 0 0,0 0-1 0 0,-6-16 1 0 0,12 25-60 0 0,-1-1 1 0 0,0 0 0 0 0,1 1-1 0 0,-1-1 1 0 0,1 0-1 0 0,-1 0 1 0 0,1 0 0 0 0,0 1-1 0 0,0-1 1 0 0,0 0-1 0 0,0 0 1 0 0,0 0 0 0 0,0 1-1 0 0,1-1 1 0 0,-1 0-1 0 0,0 0 1 0 0,1 1 0 0 0,0-1-1 0 0,-1 0 1 0 0,2-2-1 0 0,0 1 9 0 0,0 1 1 0 0,0 0-1 0 0,0 0 0 0 0,0 0 0 0 0,0 0 0 0 0,1 1 0 0 0,-1-1 0 0 0,0 1 0 0 0,1-1 1 0 0,-1 1-1 0 0,1 0 0 0 0,2-2 0 0 0,10-1 101 0 0,-1 0 0 0 0,1 1 1 0 0,-1 1-1 0 0,18-2 0 0 0,-25 4-87 0 0,101-11 393 0 0,530-76 165 0 0,-520 57-558 0 0,-103 25 136 0 0,1-1 0 0 0,-2 0 1 0 0,1 0-1 0 0,-1-2 0 0 0,21-13 1 0 0,-27 14 21 0 0,-1 2 568 0 0,-5 17-525 0 0,0 22-240 0 0,11 61-1 0 0,-2-28 12 0 0,-6-23-24 0 0,36 221 19 0 0,-41-264-23 0 0,0 0 0 0 0,1 1-1 0 0,-1-1 1 0 0,0 0 0 0 0,0 0 0 0 0,0 0 0 0 0,0 0 0 0 0,0 1-1 0 0,0-1 1 0 0,0 0 0 0 0,0 0 0 0 0,0 0 0 0 0,0 0-1 0 0,-1 2 1 0 0,1-3 0 0 0,-1 0 0 0 0,1 0 0 0 0,0 1 0 0 0,-1-1 0 0 0,1 0 0 0 0,0 0 0 0 0,0 0 0 0 0,-1 0 0 0 0,1 0 0 0 0,0 0 0 0 0,-1 0 0 0 0,1 0 0 0 0,0 0 0 0 0,-1 0 1 0 0,1-1-1 0 0,0 1 0 0 0,-1 0 0 0 0,1 0 0 0 0,0 0 0 0 0,-1 0 0 0 0,1 0 0 0 0,0 0 0 0 0,0-1 0 0 0,-1 1 0 0 0,1 0 0 0 0,0 0 0 0 0,0-1 0 0 0,-1 1 0 0 0,1 0 0 0 0,0 0 0 0 0,0-1 0 0 0,-26-29-47 0 0,23 26 31 0 0,-2-4 0 0 0,-1 0 1 0 0,1-1 0 0 0,1 0 0 0 0,0 0-1 0 0,0-1 1 0 0,1 1 0 0 0,0-1-1 0 0,0 0 1 0 0,1 0 0 0 0,0 0 0 0 0,1 0-1 0 0,0 0 1 0 0,1 0 0 0 0,0 0 0 0 0,1 0-1 0 0,1-11 1 0 0,5-17-10 0 0,2 1 0 0 0,25-71 0 0 0,-12 44-6 0 0,-18 50 21 0 0,1-1-1 0 0,1 1 1 0 0,0 1-1 0 0,1-1 0 0 0,0 1 1 0 0,1 0-1 0 0,10-12 0 0 0,-14 20 8 0 0,1 0-1 0 0,-1 0 1 0 0,1 1-1 0 0,0 0 1 0 0,0 0-1 0 0,1 0 1 0 0,-1 1-1 0 0,1-1 1 0 0,0 1-1 0 0,0 1 1 0 0,0-1-1 0 0,0 1 1 0 0,0 0-1 0 0,1 0 1 0 0,-1 1-1 0 0,1 0 1 0 0,-1 0 0 0 0,12 0-1 0 0,-10 1 15 0 0,-1 1-1 0 0,1-1 1 0 0,-1 1-1 0 0,1 0 1 0 0,-1 1 0 0 0,1 0-1 0 0,-1 0 1 0 0,0 0-1 0 0,0 1 1 0 0,0 0 0 0 0,0 1-1 0 0,0-1 1 0 0,7 7-1 0 0,-9-6 10 0 0,0 1 0 0 0,0 0 0 0 0,0 0 0 0 0,-1 0 1 0 0,0 0-1 0 0,0 1 0 0 0,-1-1 0 0 0,0 1 0 0 0,1 0 0 0 0,-2 0 0 0 0,1 0 0 0 0,-1 1 0 0 0,0-1 0 0 0,0 0 0 0 0,1 11 0 0 0,-2-6-3 0 0,0 1-1 0 0,-1 0 1 0 0,0-1 0 0 0,0 1 0 0 0,-1 0 0 0 0,-1-1 0 0 0,0 1 0 0 0,-1-1 0 0 0,0 1-1 0 0,0-1 1 0 0,-8 14 0 0 0,4-9-100 0 0,-1-1 0 0 0,-1 0 0 0 0,-1 0 0 0 0,0-1 0 0 0,0-1 0 0 0,-2 0 0 0 0,-13 13 0 0 0,21-22-158 0 0,-1 0 0 0 0,0-1 0 0 0,1 0-1 0 0,-1 0 1 0 0,-7 3 0 0 0,12-5 140 0 0,-1-1 0 0 0,0 1 0 0 0,0-1 0 0 0,0 1 0 0 0,1-1 0 0 0,-1 0 0 0 0,0 1 1 0 0,0-1-1 0 0,0 0 0 0 0,0 0 0 0 0,0 0 0 0 0,0 1 0 0 0,0-1 0 0 0,0 0 0 0 0,0 0 0 0 0,0 0 0 0 0,0-1 0 0 0,0 1 0 0 0,0 0 0 0 0,1 0 0 0 0,-1 0 0 0 0,0-1 0 0 0,0 1 0 0 0,0 0 0 0 0,0-1 0 0 0,0 1 0 0 0,0-1 0 0 0,1 1 0 0 0,-1-1 0 0 0,0 1 0 0 0,0-1 0 0 0,1 0 0 0 0,-1 1 0 0 0,0-1 0 0 0,1 0 0 0 0,-1 0 0 0 0,1 1 0 0 0,-1-1 0 0 0,1 0 0 0 0,-1-2 0 0 0,-3-8-710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6.401"/>
    </inkml:context>
    <inkml:brush xml:id="br0">
      <inkml:brushProperty name="width" value="0.05" units="cm"/>
      <inkml:brushProperty name="height" value="0.05" units="cm"/>
      <inkml:brushProperty name="color" value="#E71224"/>
    </inkml:brush>
  </inkml:definitions>
  <inkml:trace contextRef="#ctx0" brushRef="#br0">21 309 3816 0 0,'-8'-48'69'0'0,"4"27"188"0"0,0 0 0 0 0,2 0-1 0 0,0 0 1 0 0,1 0 0 0 0,3-22 0 0 0,-2 38-220 0 0,1 0 0 0 0,0 0 0 0 0,0 0 0 0 0,0 0 0 0 0,1 0 1 0 0,0 0-1 0 0,0 1 0 0 0,0-1 0 0 0,1 1 0 0 0,-1-1 0 0 0,1 1 0 0 0,0 0 0 0 0,0 0 0 0 0,1 0 0 0 0,-1 0 0 0 0,1 1 0 0 0,0-1 0 0 0,0 1 0 0 0,0 0 0 0 0,0 0 0 0 0,0 1 0 0 0,1-1 0 0 0,-1 1 0 0 0,1 0 0 0 0,0 0 1 0 0,6-1-1 0 0,-1 0-129 0 0,1 1 0 0 0,-1 0 1 0 0,1 1-1 0 0,0 0 1 0 0,0 0-1 0 0,0 1 1 0 0,0 1-1 0 0,14 2 1 0 0,-2 1-488 0 0</inkml:trace>
  <inkml:trace contextRef="#ctx0" brushRef="#br0" timeOffset="1">430 162 5573 0 0,'0'0'4'0'0,"1"0"1"0"0,-1 0 0 0 0,0 0 0 0 0,0 0 0 0 0,0 0 0 0 0,0 0 0 0 0,0-1 0 0 0,0 1 0 0 0,0 0 0 0 0,0 0 0 0 0,0 0 0 0 0,0 0 0 0 0,0 0 0 0 0,0 0 0 0 0,0 0 0 0 0,0 0 0 0 0,0 0 0 0 0,0 0 0 0 0,0 0 0 0 0,0 0 0 0 0,1 0-1 0 0,-1 0 1 0 0,0 0 0 0 0,0-1 0 0 0,0 1 0 0 0,0 0 0 0 0,0 0 0 0 0,0 0 0 0 0,0 0 0 0 0,0 0 0 0 0,0 0 0 0 0,0 0 0 0 0,0 0 0 0 0,0 0 0 0 0,0 0 0 0 0,-1 0 0 0 0,1 0 0 0 0,0-1 0 0 0,0 1 0 0 0,0 0 0 0 0,0 0-1 0 0,0 0 1 0 0,0 0 0 0 0,0 0 0 0 0,0 0 0 0 0,0 0 0 0 0,0 0 0 0 0,0 0 0 0 0,0 0 0 0 0,0 0 0 0 0,0 0 0 0 0,0 0 0 0 0,0 0 0 0 0,0 0 0 0 0,0 0 0 0 0,-1 0 0 0 0,1 0 0 0 0,0 0 0 0 0,0 0 0 0 0,0 0 0 0 0,0 0 0 0 0,0 0-1 0 0,0 0 1 0 0,0 0 0 0 0,0 0 0 0 0,0 0 0 0 0,0 0 0 0 0,0 0 0 0 0,-1 0 0 0 0,10-8 467 0 0,12-5 47 0 0,-19 12-418 0 0,1-1 0 0 0,0 1 0 0 0,0 0 0 0 0,0 1 0 0 0,0-1 0 0 0,0 0 0 0 0,0 1 0 0 0,1 0 0 0 0,-1 0 0 0 0,0 0 0 0 0,0 0-1 0 0,0 0 1 0 0,0 0 0 0 0,0 1 0 0 0,0 0 0 0 0,0-1 0 0 0,0 1 0 0 0,0 0 0 0 0,0 1 0 0 0,0-1 0 0 0,0 0 0 0 0,-1 1 0 0 0,1 0 0 0 0,-1-1 0 0 0,1 1 0 0 0,-1 0 0 0 0,1 0 0 0 0,-1 1 0 0 0,0-1 0 0 0,0 0 0 0 0,0 1 0 0 0,0-1 0 0 0,1 4 0 0 0,2 2 155 0 0,1 1 0 0 0,-2 1 0 0 0,1-1 0 0 0,-1 0 0 0 0,-1 1 0 0 0,0 0 1 0 0,0 0-1 0 0,2 19 0 0 0,-3 0-30 0 0,-1 0 0 0 0,-1 0 0 0 0,-5 32 1 0 0,-11 36-2403 0 0,13-79 984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195"/>
    </inkml:context>
    <inkml:brush xml:id="br0">
      <inkml:brushProperty name="width" value="0.05" units="cm"/>
      <inkml:brushProperty name="height" value="0.05" units="cm"/>
      <inkml:brushProperty name="color" value="#E71224"/>
    </inkml:brush>
  </inkml:definitions>
  <inkml:trace contextRef="#ctx0" brushRef="#br0">251 506 8229 0 0,'0'0'2333'0'0,"17"-5"-2000"0"0,49-16-116 0 0,-49 16 217 0 0,-10 32-351 0 0,-1-6-74 0 0,21 92 4 0 0,-23-88-14 0 0,0-1 0 0 0,-2 0 0 0 0,-1 44 1 0 0,-3 1 11 0 0,4 0 1 0 0,11 75 0 0 0,-10-110-5 0 0,1-4-5 0 0,-2-15 9 0 0,-8-38-24 0 0,3 11 7 0 0,-1-1-1 0 0,0 1 1 0 0,-1 1-1 0 0,0-1 1 0 0,-1 1-1 0 0,-14-21 1 0 0,-52-59 18 0 0,44 58-17 0 0,-11-15 2 0 0,2-1 0 0 0,2-1 0 0 0,3-2 0 0 0,-34-75 0 0 0,54 102 2 0 0,2-2-1 0 0,1 1 1 0 0,1-1 0 0 0,1-1 0 0 0,1 1 0 0 0,2-1-1 0 0,1 0 1 0 0,1 0 0 0 0,1-1 0 0 0,2 1 0 0 0,6-47-1 0 0,-6 66 2 0 0,1 1 0 0 0,0-1 0 0 0,1 0 0 0 0,-1 1 0 0 0,2-1 0 0 0,-1 1 0 0 0,1 0-1 0 0,0 0 1 0 0,1 0 0 0 0,0 1 0 0 0,0 0 0 0 0,1-1 0 0 0,-1 2 0 0 0,2-1 0 0 0,-1 1-1 0 0,1 0 1 0 0,0 0 0 0 0,0 1 0 0 0,0 0 0 0 0,1 0 0 0 0,0 1 0 0 0,0 0 0 0 0,0 0 0 0 0,0 1-1 0 0,1 0 1 0 0,-1 0 0 0 0,17-2 0 0 0,4 1-1 0 0,-1 1 0 0 0,1 2 1 0 0,-1 1-1 0 0,1 1 0 0 0,0 2 0 0 0,-1 0 0 0 0,0 2 0 0 0,0 1 1 0 0,38 14-1 0 0,-32-8 36 0 0,-1 2 1 0 0,-1 1 0 0 0,0 1-1 0 0,-1 2 1 0 0,-1 1 0 0 0,0 2-1 0 0,31 27 1 0 0,-46-34 73 0 0,-1 1 1 0 0,0 0 0 0 0,-1 0-1 0 0,0 1 1 0 0,-1 1 0 0 0,11 22-1 0 0,-19-31-41 0 0,0-1 0 0 0,-1 1 0 0 0,0-1 0 0 0,0 1-1 0 0,-1 0 1 0 0,0 0 0 0 0,0 1 0 0 0,-1-1 0 0 0,0 0 0 0 0,-1 0-1 0 0,1 1 1 0 0,-2-1 0 0 0,1 0 0 0 0,-1 1 0 0 0,0-1-1 0 0,-1 0 1 0 0,0 0 0 0 0,-4 9 0 0 0,0-5-6 0 0,0 1 0 0 0,-1-1 0 0 0,-1-1 0 0 0,0 1 0 0 0,-1-1 0 0 0,0-1 0 0 0,-1 0 0 0 0,0 0 0 0 0,0-1 0 0 0,-1 0 0 0 0,0-1 0 0 0,-17 10 0 0 0,-18 8-24 0 0,-94 37 0 0 0,102-47-53 0 0,-68 28-869 0 0,99-41 470 0 0,0 1 0 0 0,0 0 0 0 0,0 0 0 0 0,1 1 0 0 0,-8 6 0 0 0,14-11 360 0 0,0 0 0 0 0,0 1-1 0 0,0-1 1 0 0,0 0 0 0 0,0 0 0 0 0,0 1 0 0 0,0-1-1 0 0,0 0 1 0 0,0 0 0 0 0,0 1 0 0 0,0-1 0 0 0,0 0-1 0 0,0 0 1 0 0,0 1 0 0 0,0-1 0 0 0,0 0 0 0 0,0 0-1 0 0,1 0 1 0 0,-1 1 0 0 0,0-1 0 0 0,0 0 0 0 0,0 0-1 0 0,0 0 1 0 0,1 0 0 0 0,-1 1 0 0 0,0-1 0 0 0,0 0-1 0 0,0 0 1 0 0,1 0 0 0 0,-1 0 0 0 0,0 0 0 0 0,0 0-1 0 0,0 1 1 0 0,1-1 0 0 0,-1 0 0 0 0,0 0 0 0 0,0 0-1 0 0,1 0 1 0 0,-1 0 0 0 0,0 0 0 0 0,0 0 0 0 0,1 0-1 0 0,-1 0 1 0 0,0 0 0 0 0,0 0 0 0 0,1 0 0 0 0,15 3-1000 0 0,6-4-303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8.235"/>
    </inkml:context>
    <inkml:brush xml:id="br0">
      <inkml:brushProperty name="width" value="0.05" units="cm"/>
      <inkml:brushProperty name="height" value="0.05" units="cm"/>
      <inkml:brushProperty name="color" value="#E71224"/>
    </inkml:brush>
  </inkml:definitions>
  <inkml:trace contextRef="#ctx0" brushRef="#br0">0 30 4816 0 0,'4'-5'228'0'0,"1"1"0"0"0,-1-1 0 0 0,1 1-1 0 0,8-5 1 0 0,-12 8-205 0 0,-1 1-1 0 0,1 0 1 0 0,-1 0-1 0 0,0-1 1 0 0,1 1-1 0 0,0 0 1 0 0,-1 0-1 0 0,1 0 1 0 0,-1 0-1 0 0,1 0 0 0 0,-1 0 1 0 0,1 0-1 0 0,-1 0 1 0 0,1 0-1 0 0,-1 0 1 0 0,1 0-1 0 0,-1 0 1 0 0,1 0-1 0 0,-1 0 1 0 0,1 0-1 0 0,-1 1 1 0 0,1-1-1 0 0,-1 0 1 0 0,1 0-1 0 0,-1 1 1 0 0,1-1-1 0 0,0 1 1 0 0,7 14 260 0 0,-2 27-173 0 0,-6-39-98 0 0,0 17 46 0 0,-1 0 1 0 0,-1 0-1 0 0,-1 0 1 0 0,0 0-1 0 0,-8 22 0 0 0,4-13-5 0 0,-4 34 0 0 0,10-57-48 0 0,-1 17 51 0 0,3-17-28 0 0,3-10-16 0 0,11-20-272 0 0,-11 18 120 0 0,-1 1-1 0 0,1-1 0 0 0,-1 0 0 0 0,0 0 0 0 0,0-1 1 0 0,-1 1-1 0 0,3-8 0 0 0,-5 7-415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7.984"/>
    </inkml:context>
    <inkml:brush xml:id="br0">
      <inkml:brushProperty name="width" value="0.05" units="cm"/>
      <inkml:brushProperty name="height" value="0.05" units="cm"/>
      <inkml:brushProperty name="color" value="#E71224"/>
    </inkml:brush>
  </inkml:definitions>
  <inkml:trace contextRef="#ctx0" brushRef="#br0">172 253 6033 0 0,'29'-26'513'0'0,"10"-10"598"0"0,-30 23-678 0 0,0 1 0 0 0,-1-2 0 0 0,0 1 0 0 0,-1-1 0 0 0,7-21 0 0 0,-11 28-322 0 0,3-6 154 0 0,-4 9-186 0 0,0 1-1 0 0,-1 0 0 0 0,1 0 0 0 0,-1-1 0 0 0,0 1 0 0 0,0-1 0 0 0,0 1 0 0 0,0-1 0 0 0,0 0 0 0 0,-1 1 0 0 0,0-8 0 0 0,0 11-63 0 0,0 0 0 0 0,0-1 0 0 0,-1 1-1 0 0,1 0 1 0 0,0 0 0 0 0,-1-1-1 0 0,1 1 1 0 0,0 0 0 0 0,-1 0-1 0 0,1 0 1 0 0,0 0 0 0 0,-1 0 0 0 0,1 0-1 0 0,0-1 1 0 0,-1 1 0 0 0,1 0-1 0 0,-1 0 1 0 0,1 0 0 0 0,0 0-1 0 0,-1 0 1 0 0,1 0 0 0 0,0 0 0 0 0,-1 1-1 0 0,1-1 1 0 0,0 0 0 0 0,-1 0-1 0 0,1 0 1 0 0,0 0 0 0 0,-1 0-1 0 0,1 0 1 0 0,0 1 0 0 0,-1-1 0 0 0,0 0-1 0 0,-16 9 191 0 0,15-8-143 0 0,-15 8 97 0 0,2 1 0 0 0,0 0 0 0 0,0 1 0 0 0,1 0-1 0 0,0 1 1 0 0,-13 15 0 0 0,-68 90 602 0 0,75-89-573 0 0,12-18-118 0 0,1 0 0 0 0,1 1 0 0 0,-1 1-1 0 0,2-1 1 0 0,0 1 0 0 0,-7 23 0 0 0,11-31-54 0 0,0 1 1 0 0,0-1-1 0 0,0 1 1 0 0,1-1 0 0 0,0 1-1 0 0,0-1 1 0 0,0 1-1 0 0,1-1 1 0 0,0 1-1 0 0,1 4 1 0 0,-2-6-13 0 0,1-1 0 0 0,1 1 1 0 0,-1-1-1 0 0,0 1 0 0 0,1-1 0 0 0,-1 1 1 0 0,1-1-1 0 0,0 0 0 0 0,0 0 1 0 0,0 0-1 0 0,0 0 0 0 0,0 0 1 0 0,0 0-1 0 0,0 0 0 0 0,1-1 0 0 0,-1 1 1 0 0,4 1-1 0 0,4 1 1 0 0,0 0 0 0 0,0-1 0 0 0,0 0 0 0 0,0 0 0 0 0,0-1 0 0 0,1 0 1 0 0,10 0-1 0 0,-15-2-23 0 0,1 0 0 0 0,-1 0 0 0 0,1 0 0 0 0,-1-1 0 0 0,1 0 0 0 0,-1 0 0 0 0,0-1 0 0 0,1 0 0 0 0,-1 0 0 0 0,0 0 0 0 0,0-1 0 0 0,8-4 0 0 0,-3-2-9 0 0,0 1 0 0 0,-1-1 0 0 0,0-1 0 0 0,-1 0 0 0 0,1 0 0 0 0,-2-1 0 0 0,0 0 0 0 0,0-1 0 0 0,-1 0 0 0 0,0 0 0 0 0,-1 0 0 0 0,-1-1 0 0 0,6-18 0 0 0,2-16 6 0 0,-2-1 0 0 0,7-71-1 0 0,-7 42-58 0 0,-15 88 76 0 0,-37 135 150 0 0,38-128-123 0 0,-2 5 51 0 0,2 0 1 0 0,-1 36-1 0 0,4-52-59 0 0,0 1 0 0 0,1 0 0 0 0,0 0 0 0 0,1 0-1 0 0,0-1 1 0 0,0 1 0 0 0,1-1 0 0 0,-1 1 0 0 0,2-1 0 0 0,-1 0 0 0 0,7 10 0 0 0,-7-13-16 0 0,0 0 0 0 0,0 0 0 0 0,0 0 0 0 0,1 0-1 0 0,-1-1 1 0 0,1 0 0 0 0,0 1 0 0 0,0-2 0 0 0,0 1 0 0 0,0 0 0 0 0,8 3-1 0 0,-9-5-15 0 0,1 0 0 0 0,-1 0-1 0 0,0 0 1 0 0,1-1-1 0 0,-1 1 1 0 0,1-1-1 0 0,-1 0 1 0 0,1 0-1 0 0,-1 0 1 0 0,0 0-1 0 0,1-1 1 0 0,-1 1-1 0 0,1-1 1 0 0,-1 0-1 0 0,0 0 1 0 0,1 0-1 0 0,4-3 1 0 0,6-4-31 0 0,-1 0 1 0 0,0 0-1 0 0,0-1 0 0 0,-1-1 0 0 0,-1 0 1 0 0,1-1-1 0 0,-2 0 0 0 0,1 0 0 0 0,-2-1 1 0 0,1-1-1 0 0,-2 0 0 0 0,0 0 1 0 0,0 0-1 0 0,-1-1 0 0 0,-1 0 0 0 0,0-1 1 0 0,-1 1-1 0 0,5-25 0 0 0,-9 34 52 0 0,4-24-68 0 0,-6 29 63 0 0,1 0 0 0 0,0-1 0 0 0,0 1 0 0 0,0 0 0 0 0,0 0 0 0 0,0 0 0 0 0,0-1 0 0 0,0 1 0 0 0,0 0 0 0 0,0 0 0 0 0,0 0 0 0 0,0-1 1 0 0,-1 1-1 0 0,1 0 0 0 0,0 0 0 0 0,0 0 0 0 0,0 0 0 0 0,0-1 0 0 0,-1 1 0 0 0,1 0 0 0 0,0 0 0 0 0,0 0 0 0 0,0 0 0 0 0,-1 0 0 0 0,1 0 0 0 0,0-1 1 0 0,0 1-1 0 0,0 0 0 0 0,-1 0 0 0 0,1 0 0 0 0,0 0 0 0 0,0 0 0 0 0,-1 0 0 0 0,1 0 0 0 0,0 0 0 0 0,-1 0 0 0 0,-15 9 7 0 0,7-2 10 0 0,1 0 0 0 0,0 1 0 0 0,0 0 1 0 0,1 1-1 0 0,-11 15 0 0 0,14-19-5 0 0,1 0 0 0 0,0 1 0 0 0,1-1 0 0 0,-1 0 0 0 0,1 1 0 0 0,0 0 0 0 0,0-1 0 0 0,0 1 0 0 0,1 0 0 0 0,0 0 0 0 0,0 0 0 0 0,1 8 0 0 0,0-12-3 0 0,0 0 0 0 0,1 1 0 0 0,-1-1-1 0 0,1 0 1 0 0,-1 1 0 0 0,1-1 0 0 0,0 0 0 0 0,0 0 0 0 0,0 0 0 0 0,0 0-1 0 0,0 0 1 0 0,1 0 0 0 0,-1 0 0 0 0,1 0 0 0 0,-1 0 0 0 0,1 0 0 0 0,2 1-1 0 0,0 0 1 0 0,0-1 0 0 0,0 1 1 0 0,0-1-1 0 0,0 0 0 0 0,1 0 0 0 0,-1 0 0 0 0,1-1 0 0 0,4 2 0 0 0,9 0-8 0 0,0 0 1 0 0,1-1-1 0 0,25-2 1 0 0,-39 0-5 0 0,15 0-15 0 0,0-1-1 0 0,0 0 1 0 0,0-2 0 0 0,0-1 0 0 0,0 0-1 0 0,-1-1 1 0 0,0-1 0 0 0,36-17 0 0 0,-51 21 19 0 0,-1 0 0 0 0,0 0 0 0 0,0 0 0 0 0,0 0 0 0 0,0-1 0 0 0,0 1 0 0 0,0-1 0 0 0,-1 0 0 0 0,1 0 1 0 0,-1 0-1 0 0,0 0 0 0 0,0 0 0 0 0,0 0 0 0 0,0-1 0 0 0,2-5 0 0 0,-3 3-2 0 0,1 1 0 0 0,-1 0 0 0 0,0-1 1 0 0,-1 1-1 0 0,0-1 0 0 0,1 0 0 0 0,-2 1 0 0 0,1-1 0 0 0,-3-9 0 0 0,1 3-4 0 0,-2 1-1 0 0,1-1 1 0 0,-2 1-1 0 0,1 0 1 0 0,-2 1-1 0 0,1-1 1 0 0,-1 1 0 0 0,-1 0-1 0 0,-10-12 1 0 0,16 20 6 0 0,0 1 0 0 0,0 0 0 0 0,0 0 0 0 0,0-1 1 0 0,0 1-1 0 0,0 0 0 0 0,-1 0 0 0 0,1 0 0 0 0,0 0 0 0 0,-1 0 1 0 0,1 1-1 0 0,0-1 0 0 0,-1 0 0 0 0,1 1 0 0 0,-1-1 1 0 0,1 1-1 0 0,-1-1 0 0 0,1 1 0 0 0,-1 0 0 0 0,1-1 1 0 0,-1 1-1 0 0,1 0 0 0 0,-1 0 0 0 0,0 0 0 0 0,-2 1 0 0 0,2 0 8 0 0,-1 0 0 0 0,1 1 0 0 0,0-1-1 0 0,0 1 1 0 0,0 0 0 0 0,0-1-1 0 0,1 1 1 0 0,-1 0 0 0 0,0 0-1 0 0,1 0 1 0 0,-1 0 0 0 0,1 0 0 0 0,0 1-1 0 0,0-1 1 0 0,-2 4 0 0 0,-4 11 110 0 0,1 1 0 0 0,0 0 0 0 0,1 1 1 0 0,1-1-1 0 0,1 1 0 0 0,1 0 1 0 0,0 0-1 0 0,2 32 0 0 0,5 15 575 0 0,14 73 0 0 0,-16-117-560 0 0,10 54 315 0 0,20 161 466 0 0,-32-211-856 0 0,0 0 0 0 0,-2 1 0 0 0,-1-1 0 0 0,-1 0 0 0 0,-1 0 0 0 0,-14 48 0 0 0,16-69-53 0 0,0 1-1 0 0,0 0 0 0 0,-1-1 0 0 0,0 1 1 0 0,0-1-1 0 0,-1 0 0 0 0,1 0 0 0 0,-1 0 1 0 0,0 0-1 0 0,0-1 0 0 0,-1 1 0 0 0,1-1 1 0 0,-1 0-1 0 0,0-1 0 0 0,0 1 0 0 0,0-1 1 0 0,-1 0-1 0 0,-6 3 0 0 0,5-4-5 0 0,-1 1 0 0 0,1-2-1 0 0,-1 1 1 0 0,0-1 0 0 0,0 0-1 0 0,1 0 1 0 0,-1-1 0 0 0,0 0 0 0 0,0-1-1 0 0,0 1 1 0 0,1-1 0 0 0,-1-1-1 0 0,-13-4 1 0 0,13 4-110 0 0,0-1 0 0 0,0-1-1 0 0,0 0 1 0 0,0 0 0 0 0,0 0 0 0 0,1-1 0 0 0,0 0 0 0 0,0 0-1 0 0,0-1 1 0 0,1 0 0 0 0,0 0 0 0 0,0-1 0 0 0,0 1-1 0 0,1-1 1 0 0,0-1 0 0 0,0 1 0 0 0,1-1 0 0 0,0 1-1 0 0,0-1 1 0 0,-3-13 0 0 0,3 7-342 0 0,0 0 0 0 0,2-1 0 0 0,0 1 0 0 0,0-1 0 0 0,1 0 0 0 0,1 1 0 0 0,0-1 0 0 0,2 0 0 0 0,-1 1 0 0 0,2-1 0 0 0,5-18 0 0 0,9-22-1079 0 0,5 0-43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8.835"/>
    </inkml:context>
    <inkml:brush xml:id="br0">
      <inkml:brushProperty name="width" value="0.05" units="cm"/>
      <inkml:brushProperty name="height" value="0.05" units="cm"/>
      <inkml:brushProperty name="color" value="#E71224"/>
    </inkml:brush>
  </inkml:definitions>
  <inkml:trace contextRef="#ctx0" brushRef="#br0">1 348 6689 0 0,'0'-21'143'0'0,"-1"10"517"0"0,1 0 0 0 0,0-1 0 0 0,1 1 1 0 0,1 0-1 0 0,3-15 0 0 0,-3 26-17 0 0,2 7-310 0 0,0 6-22 0 0,0 5-70 0 0,0 0-1 0 0,-2 0 0 0 0,0 0 0 0 0,-2 35 1 0 0,-13 72 336 0 0,12-118-549 0 0,0 2-15 0 0,-3 17 31 0 0,0 29-1 0 0,4-54-50 0 0,0-1 0 0 0,0 1 0 0 0,0-1 1 0 0,0 1-1 0 0,0 0 0 0 0,0-1 0 0 0,0 1 0 0 0,0-1 1 0 0,0 1-1 0 0,0-1 0 0 0,1 1 0 0 0,-1-1 1 0 0,0 1-1 0 0,0-1 0 0 0,0 1 0 0 0,1-1 0 0 0,-1 1 1 0 0,0-1-1 0 0,1 0 0 0 0,-1 1 0 0 0,0-1 1 0 0,1 1-1 0 0,-1-1 0 0 0,0 0 0 0 0,1 1 1 0 0,-1-1-1 0 0,1 0 0 0 0,-1 1 0 0 0,1-1 0 0 0,-1 0 1 0 0,0 0-1 0 0,1 0 0 0 0,-1 1 0 0 0,1-1 1 0 0,-1 0-1 0 0,1 0 0 0 0,0 0 0 0 0,-1 0 0 0 0,1 0 1 0 0,-1 0-1 0 0,1 0 0 0 0,-1 0 0 0 0,1 0 1 0 0,-1 0-1 0 0,1 0 0 0 0,-1 0 0 0 0,1 0 0 0 0,-1 0 1 0 0,1-1-1 0 0,-1 1 0 0 0,1 0 0 0 0,-1 0 1 0 0,1-1-1 0 0,-1 1 0 0 0,1 0 0 0 0,-1-1 1 0 0,1 1-1 0 0,3-2-56 0 0,-1 0 1 0 0,1-1 0 0 0,-1 1 0 0 0,0-1-1 0 0,0 1 1 0 0,5-7 0 0 0,3-7 41 0 0,-2 0-1 0 0,0 0 1 0 0,-1-1-1 0 0,0-1 1 0 0,-2 1 0 0 0,7-26-1 0 0,14-36 21 0 0,-21 65 9 0 0,19-38-16 0 0,-23 49 6 0 0,0-1 1 0 0,0 1-1 0 0,1 0 0 0 0,-1 0 1 0 0,1 0-1 0 0,0 0 0 0 0,-1 0 0 0 0,2 1 1 0 0,-1-1-1 0 0,0 1 0 0 0,5-3 1 0 0,-7 4 0 0 0,0 1 0 0 0,-1 0 0 0 0,1-1 0 0 0,0 1 0 0 0,0 0 0 0 0,0-1 0 0 0,-1 1 0 0 0,1 0 0 0 0,0 0 0 0 0,0 0 0 0 0,0 0 0 0 0,0 0 0 0 0,0 0 0 0 0,-1 0 0 0 0,1 0 0 0 0,0 0 0 0 0,0 1 0 0 0,0-1 0 0 0,0 0 0 0 0,-1 0 1 0 0,1 1-1 0 0,0-1 0 0 0,0 0 0 0 0,-1 1 0 0 0,2 0 0 0 0,-1 0 1 0 0,0 0 0 0 0,1 1 0 0 0,-1-1 0 0 0,0 1 0 0 0,0-1 1 0 0,0 1-1 0 0,0 0 0 0 0,0-1 0 0 0,0 1 0 0 0,-1 0 0 0 0,1 1 0 0 0,2 6 16 0 0,-2-1 0 0 0,1 1 0 0 0,0 15 0 0 0,-2 2 155 0 0,-1 0 0 0 0,-1-1 1 0 0,-6 31-1 0 0,-23 74 462 0 0,31-129-633 0 0,-1-1 1 0 0,1 0-1 0 0,0 1 1 0 0,0-1-1 0 0,0 1 1 0 0,-1-1-1 0 0,1 0 1 0 0,0 1 0 0 0,0-1-1 0 0,0 1 1 0 0,0-1-1 0 0,0 1 1 0 0,0-1-1 0 0,0 0 1 0 0,0 1-1 0 0,0-1 1 0 0,0 1-1 0 0,0-1 1 0 0,0 1 0 0 0,0-1-1 0 0,0 1 1 0 0,0-1-1 0 0,0 0 1 0 0,1 1-1 0 0,-1-1 1 0 0,0 1-1 0 0,0-1 1 0 0,0 0-1 0 0,1 1 1 0 0,-1-1 0 0 0,0 0-1 0 0,0 1 1 0 0,1-1-1 0 0,-1 0 1 0 0,0 1-1 0 0,1-1 1 0 0,-1 0-1 0 0,1 1 1 0 0,18-6 12 0 0,-15 4-9 0 0,1-1-7 0 0,1-1-1 0 0,-1 0 1 0 0,0 0-1 0 0,0 0 1 0 0,0-1-1 0 0,0 1 1 0 0,-1-1-1 0 0,1 0 1 0 0,-1-1-1 0 0,0 1 0 0 0,6-10 1 0 0,4-6-14 0 0,17-36 1 0 0,-11 17 8 0 0,-12 25 3 0 0,-2 4-6 0 0,-1 0 0 0 0,1 1 0 0 0,1 0 0 0 0,-1 0 0 0 0,10-8 0 0 0,-16 16 11 0 0,0 1-1 0 0,0 0 0 0 0,1-1 0 0 0,-1 1 1 0 0,0 0-1 0 0,0-1 0 0 0,1 1 0 0 0,-1 0 1 0 0,0 0-1 0 0,0-1 0 0 0,1 1 1 0 0,-1 0-1 0 0,0 0 0 0 0,1 0 0 0 0,-1-1 1 0 0,0 1-1 0 0,1 0 0 0 0,-1 0 0 0 0,1 0 1 0 0,-1 0-1 0 0,0 0 0 0 0,1 0 1 0 0,-1 0-1 0 0,1 0 0 0 0,-1 0 0 0 0,0 0 1 0 0,1 0-1 0 0,-1 0 0 0 0,0 0 0 0 0,1 0 1 0 0,-1 0-1 0 0,1 0 0 0 0,-1 0 1 0 0,0 0-1 0 0,1 1 0 0 0,3 13 10 0 0,-8 22 21 0 0,-5 2 2 0 0,4-21-18 0 0,0 1 0 0 0,-2 30-1 0 0,6-45-10 0 0,1 1 1 0 0,0-1-1 0 0,0 1 0 0 0,0-1 0 0 0,0 1 0 0 0,1-1 1 0 0,0 1-1 0 0,-1-1 0 0 0,1 0 0 0 0,0 1 0 0 0,1-1 1 0 0,-1 0-1 0 0,0 0 0 0 0,1 0 0 0 0,0 0 0 0 0,0 0 1 0 0,0 0-1 0 0,0 0 0 0 0,4 4 0 0 0,-3-5-3 0 0,0 0 0 0 0,0-1 0 0 0,0 1 1 0 0,1 0-1 0 0,-1-1 0 0 0,1 0 0 0 0,-1 1 0 0 0,1-2 0 0 0,-1 1 0 0 0,1 0 0 0 0,5 0 0 0 0,45 0-1 0 0,-34-2 1 0 0,3 1 1 0 0,16 1 10 0 0,68-9-1 0 0,-105 8-25 0 0,-1 0 0 0 0,0-1-1 0 0,1 1 1 0 0,-1 0-1 0 0,0-1 1 0 0,1 1-1 0 0,-1-1 1 0 0,0 0 0 0 0,0 1-1 0 0,1-1 1 0 0,-1 0-1 0 0,0 0 1 0 0,0 1 0 0 0,0-1-1 0 0,0 0 1 0 0,0 0-1 0 0,0 0 1 0 0,0 0 0 0 0,0-1-1 0 0,0 1 1 0 0,-1 0-1 0 0,1 0 1 0 0,0 0 0 0 0,-1-1-1 0 0,1 1 1 0 0,-1 0-1 0 0,1-1 1 0 0,-1 1 0 0 0,0 0-1 0 0,1-1 1 0 0,-1-1-1 0 0,0-5-123 0 0,0 1-1 0 0,-1-1 0 0 0,0 1 0 0 0,0-1 1 0 0,-3-7-1 0 0,-2-12-125 0 0,3-3-43 0 0,1 0 1 0 0,1-1 0 0 0,4-40 0 0 0,26-250-170 0 0,-29 318 474 0 0,0 1-1 0 0,0 0 1 0 0,0 0-1 0 0,0 0 0 0 0,0 0 1 0 0,0-1-1 0 0,0 1 1 0 0,0 0-1 0 0,-2-3 1 0 0,-3 6 14 0 0,-3 12 62 0 0,-6 13 118 0 0,2 0 0 0 0,1 1-1 0 0,1 1 1 0 0,2 0 0 0 0,-6 29-1 0 0,10-32-44 0 0,0 0 0 0 0,2 0-1 0 0,1 0 1 0 0,2 0-1 0 0,4 39 1 0 0,0-30-89 0 0,2 0-1 0 0,1 0 1 0 0,18 48 0 0 0,-16-59-413 0 0,4 12-1073 0 0,-10-11-2411 0 0,-4-18 2613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189"/>
    </inkml:context>
    <inkml:brush xml:id="br0">
      <inkml:brushProperty name="width" value="0.05" units="cm"/>
      <inkml:brushProperty name="height" value="0.05" units="cm"/>
      <inkml:brushProperty name="color" value="#E71224"/>
    </inkml:brush>
  </inkml:definitions>
  <inkml:trace contextRef="#ctx0" brushRef="#br0">0 275 5725 0 0,'1'-18'111'0'0,"1"1"0"0"0,1 0 1 0 0,0 0-1 0 0,1 0 1 0 0,1 0-1 0 0,0 1 1 0 0,9-17-1 0 0,-10 25-59 0 0,0 1-1 0 0,0-1 1 0 0,1 1-1 0 0,0 0 1 0 0,1 0-1 0 0,-1 1 1 0 0,1 0-1 0 0,1 0 1 0 0,-1 0-1 0 0,1 1 1 0 0,0 0-1 0 0,0 0 0 0 0,1 0 1 0 0,-1 1-1 0 0,1 1 1 0 0,8-4-1 0 0,-1 2-80 0 0,1 1 0 0 0,-1 0 0 0 0,1 1 0 0 0,-1 1 0 0 0,1 1 0 0 0,0 0 0 0 0,0 1-1 0 0,0 0 1 0 0,-1 2 0 0 0,1-1 0 0 0,0 2 0 0 0,-1 0 0 0 0,1 1 0 0 0,15 7 0 0 0,-12-1-461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8:59.637"/>
    </inkml:context>
    <inkml:brush xml:id="br0">
      <inkml:brushProperty name="width" value="0.05" units="cm"/>
      <inkml:brushProperty name="height" value="0.05" units="cm"/>
      <inkml:brushProperty name="color" value="#E71224"/>
    </inkml:brush>
  </inkml:definitions>
  <inkml:trace contextRef="#ctx0" brushRef="#br0">331 255 6345 0 0,'14'-26'626'0'0,"8"-12"135"0"0,-16 29-520 0 0,1-1-1 0 0,-1 0 1 0 0,-1 0 0 0 0,0 0-1 0 0,-1-1 1 0 0,0 0 0 0 0,0 1-1 0 0,-1-2 1 0 0,0 1-1 0 0,-1 0 1 0 0,-1 0 0 0 0,1-14-1 0 0,-2 23-217 0 0,0 0 0 0 0,0 0-1 0 0,0 0 1 0 0,-1 1 0 0 0,1-1-1 0 0,0 0 1 0 0,-1 0-1 0 0,1 1 1 0 0,-1-1 0 0 0,0 0-1 0 0,0 0 1 0 0,1 1 0 0 0,-1-1-1 0 0,0 1 1 0 0,-1-1 0 0 0,1 1-1 0 0,0 0 1 0 0,0-1 0 0 0,-2 0-1 0 0,2 1-2 0 0,-1 0 0 0 0,0 0 1 0 0,1 1-1 0 0,-1-1 0 0 0,1 1 0 0 0,-1-1 0 0 0,0 1 0 0 0,0 0 0 0 0,1-1 0 0 0,-1 1 0 0 0,0 0 1 0 0,1 0-1 0 0,-1 0 0 0 0,0 1 0 0 0,0-1 0 0 0,-2 1 0 0 0,-4 1 47 0 0,-1 1 0 0 0,1 1 0 0 0,0 0 0 0 0,0 0-1 0 0,0 0 1 0 0,-10 8 0 0 0,-3 4 143 0 0,1 1 1 0 0,1 0-1 0 0,0 2 1 0 0,1 0-1 0 0,-24 35 0 0 0,-62 117 1079 0 0,92-148-1012 0 0,1 0 0 0 0,-16 49 0 0 0,24-61-181 0 0,0 1 0 0 0,1 0-1 0 0,0 0 1 0 0,1 0-1 0 0,0 0 1 0 0,1 0-1 0 0,0 1 1 0 0,3 16-1 0 0,-2-23-69 0 0,0-1 0 0 0,1 0-1 0 0,0 0 1 0 0,-1 0 0 0 0,2 0-1 0 0,-1 0 1 0 0,1 0-1 0 0,-1-1 1 0 0,1 1 0 0 0,0-1-1 0 0,1 0 1 0 0,-1 0 0 0 0,5 4-1 0 0,-2-3-14 0 0,1 0 0 0 0,-1 0 0 0 0,1-1 0 0 0,0 0 1 0 0,0 0-1 0 0,0-1 0 0 0,0 0 0 0 0,9 3 0 0 0,0-2-19 0 0,0-1 0 0 0,0 0-1 0 0,0-1 1 0 0,0-1 0 0 0,1 0 0 0 0,-1-1 0 0 0,0-1 0 0 0,17-3 0 0 0,-7-1-38 0 0,-1-1 1 0 0,0-1 0 0 0,-1-1-1 0 0,1-1 1 0 0,-1-1-1 0 0,-1-2 1 0 0,31-19 0 0 0,-39 21 35 0 0,0-1 1 0 0,0 0 0 0 0,-1-1 0 0 0,-1 0 0 0 0,0-1 0 0 0,0-1-1 0 0,-2 0 1 0 0,0-1 0 0 0,0 0 0 0 0,-1-1 0 0 0,9-19-1 0 0,-15 26-1 0 0,0-2-5 0 0,-4 10 16 0 0,0 1 0 0 0,0 0 0 0 0,-1 0-1 0 0,1 0 1 0 0,0 0 0 0 0,-1 0 0 0 0,1 0 0 0 0,0 0 0 0 0,-1 0 0 0 0,1 0 0 0 0,0 0-1 0 0,0 0 1 0 0,-1 0 0 0 0,1 0 0 0 0,0 0 0 0 0,-1 0 0 0 0,1 0 0 0 0,0 0 0 0 0,-1 0-1 0 0,1 1 1 0 0,0-1 0 0 0,0 0 0 0 0,-1 0 0 0 0,1 0 0 0 0,0 0 0 0 0,0 1 0 0 0,-1-1-1 0 0,1 0 1 0 0,0 0 0 0 0,0 1 0 0 0,0-1 0 0 0,-1 0 0 0 0,1 0 0 0 0,0 1 0 0 0,0-1-1 0 0,-13 9 12 0 0,1 0-1 0 0,1 1 1 0 0,0 1-1 0 0,0 0 1 0 0,1 0-1 0 0,0 1 0 0 0,1 0 1 0 0,0 0-1 0 0,1 1 1 0 0,-8 16-1 0 0,15-26-28 0 0,0 1 0 0 0,0-1 1 0 0,1 0-1 0 0,-1 1 0 0 0,0-1 0 0 0,1 0 0 0 0,0 1 0 0 0,0-1 1 0 0,0 1-1 0 0,0-1 0 0 0,1 0 0 0 0,-1 1 0 0 0,1-1 0 0 0,1 4 1 0 0,-2-6-49 0 0,1 0 1 0 0,0 1 0 0 0,-1-1 0 0 0,1 0 0 0 0,0 0-1 0 0,0 0 1 0 0,0 1 0 0 0,0-1 0 0 0,0 0-1 0 0,0 0 1 0 0,0 0 0 0 0,0-1 0 0 0,0 1 0 0 0,0 0-1 0 0,0 0 1 0 0,1 0 0 0 0,-1-1 0 0 0,0 1-1 0 0,1-1 1 0 0,-1 1 0 0 0,0-1 0 0 0,1 0-1 0 0,-1 1 1 0 0,1-1 0 0 0,-1 0 0 0 0,1 0 0 0 0,-1 0-1 0 0,0 0 1 0 0,1 0 0 0 0,-1 0 0 0 0,1 0-1 0 0,-1-1 1 0 0,0 1 0 0 0,1 0 0 0 0,1-2 0 0 0,0 2-125 0 0,9-3-706 0 0,0-1-1 0 0,-1 1 1 0 0,0-2-1 0 0,20-10 1 0 0,-6 1-440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007"/>
    </inkml:context>
    <inkml:brush xml:id="br0">
      <inkml:brushProperty name="width" value="0.05" units="cm"/>
      <inkml:brushProperty name="height" value="0.05" units="cm"/>
      <inkml:brushProperty name="color" value="#E71224"/>
    </inkml:brush>
  </inkml:definitions>
  <inkml:trace contextRef="#ctx0" brushRef="#br0">240 132 6813 0 0,'5'-45'10'0'0,"6"-42"878"0"0,-53 150 2032 0 0,1 0-2039 0 0,2 1-1 0 0,4 3 1 0 0,-46 118 0 0 0,80-184-883 0 0,-13 49-502 0 0,13-46 269 0 0,0 0 0 0 0,1 0 0 0 0,-1 1 0 0 0,1-1 0 0 0,0 0 0 0 0,0 1-1 0 0,1-1 1 0 0,-1 0 0 0 0,2 7 0 0 0,5 0-874 0 0,2-5-154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0.346"/>
    </inkml:context>
    <inkml:brush xml:id="br0">
      <inkml:brushProperty name="width" value="0.05" units="cm"/>
      <inkml:brushProperty name="height" value="0.05" units="cm"/>
      <inkml:brushProperty name="color" value="#E71224"/>
    </inkml:brush>
  </inkml:definitions>
  <inkml:trace contextRef="#ctx0" brushRef="#br0">118 236 7681 0 0,'8'-43'748'0'0,"-8"43"-711"0"0,0-1 0 0 0,1 1 0 0 0,-1 0 0 0 0,0-1 0 0 0,0 1 0 0 0,0 0 0 0 0,0-1 0 0 0,0 1 0 0 0,0-1 0 0 0,0 1 0 0 0,0 0 0 0 0,0-1 1 0 0,0 1-1 0 0,0-1 0 0 0,0 1 0 0 0,0-1 0 0 0,0 1 0 0 0,0 0 0 0 0,-1-1 0 0 0,1 1 0 0 0,0 0 0 0 0,0-1 0 0 0,0 1 0 0 0,0 0 0 0 0,-1-1 0 0 0,1 1 0 0 0,0 0 0 0 0,0-1 0 0 0,-1 1 0 0 0,1 0 1 0 0,0-1-1 0 0,-1 1 0 0 0,1 0 0 0 0,0 0 0 0 0,-1 0 0 0 0,1-1 0 0 0,0 1 0 0 0,-1 0 0 0 0,1 0 0 0 0,-1 0 0 0 0,1 0 0 0 0,0 0 0 0 0,-1 0 0 0 0,1 0 0 0 0,-1 0 0 0 0,1-1 0 0 0,0 1 1 0 0,-1 1-1 0 0,1-1 0 0 0,-1 0 0 0 0,1 0 0 0 0,0 0 0 0 0,-1 0 0 0 0,1 0 0 0 0,-1 0 0 0 0,1 0 0 0 0,0 0 0 0 0,-1 1 0 0 0,1-1 0 0 0,0 0 0 0 0,-1 1 0 0 0,-22 12 1878 0 0,12-4-1377 0 0,0 1 0 0 0,1 1 0 0 0,0-1 0 0 0,1 2 0 0 0,-11 17 0 0 0,17-25-520 0 0,1-1 1 0 0,0 1-1 0 0,0-1 1 0 0,1 1-1 0 0,-1 0 1 0 0,1 0-1 0 0,0 0 1 0 0,0 0-1 0 0,0 0 1 0 0,0 0-1 0 0,1 0 1 0 0,-1 0-1 0 0,1 1 1 0 0,0-1-1 0 0,1 0 1 0 0,-1 0-1 0 0,1 0 1 0 0,-1 0-1 0 0,1 0 1 0 0,0 0-1 0 0,1 0 1 0 0,-1 0-1 0 0,1 0 1 0 0,2 4-1 0 0,-1-5-20 0 0,-1 0 0 0 0,1 0 0 0 0,0 0 0 0 0,1 0 0 0 0,-1-1 0 0 0,0 1 0 0 0,1-1-1 0 0,-1 0 1 0 0,1 0 0 0 0,0 0 0 0 0,0-1 0 0 0,0 1 0 0 0,0-1 0 0 0,0 0-1 0 0,0 0 1 0 0,0 0 0 0 0,8 0 0 0 0,-2 0-94 0 0,-1-1-1 0 0,0 0 1 0 0,1 0-1 0 0,-1-1 0 0 0,1 0 1 0 0,17-5-1 0 0,-22 4 36 0 0,0 0 0 0 0,0 0 0 0 0,0 0 0 0 0,0 0 0 0 0,0-1 0 0 0,0 0 0 0 0,-1 0 0 0 0,0-1 0 0 0,1 1 0 0 0,-1-1 0 0 0,-1 0 0 0 0,1 0 0 0 0,0 0-1 0 0,-1 0 1 0 0,0-1 0 0 0,4-7 0 0 0,0-3 30 0 0,-1 0 0 0 0,-1-1 0 0 0,0 0 0 0 0,3-17 0 0 0,6-22 34 0 0,-14 55-3 0 0,0 0-1 0 0,0 0 1 0 0,0 0 0 0 0,0 0 0 0 0,0 0 0 0 0,0 0 0 0 0,0 0 0 0 0,0 0 0 0 0,0 1 0 0 0,0-1-1 0 0,0 0 1 0 0,0 0 0 0 0,0 0 0 0 0,1 0 0 0 0,-1 0 0 0 0,0 0 0 0 0,0 0 0 0 0,0 0 0 0 0,0 0-1 0 0,0 0 1 0 0,0 0 0 0 0,0 0 0 0 0,0 0 0 0 0,0 0 0 0 0,0 0 0 0 0,0 0 0 0 0,0 0 0 0 0,0 0-1 0 0,0 0 1 0 0,1 0 0 0 0,-1 0 0 0 0,0 0 0 0 0,0 0 0 0 0,0 0 0 0 0,0 0 0 0 0,0 0 0 0 0,0 0-1 0 0,0 0 1 0 0,0 0 0 0 0,0 0 0 0 0,0 0 0 0 0,0 0 0 0 0,0 0 0 0 0,0 0 0 0 0,0 0 0 0 0,0 0 0 0 0,1-1-1 0 0,-1 1 1 0 0,0 0 0 0 0,0 0 0 0 0,0 0 0 0 0,0 0 0 0 0,0 0 0 0 0,0 0 0 0 0,0 0 0 0 0,0 0-1 0 0,0 0 1 0 0,0 0 0 0 0,0 0 0 0 0,0 0 0 0 0,0 0 0 0 0,0 0 0 0 0,0 0 0 0 0,0-1 0 0 0,0 1-1 0 0,3 10 6 0 0,1 11 54 0 0,-2 14 106 0 0,-1-14-24 0 0,0 0 1 0 0,8 36-1 0 0,-7-51-130 0 0,0 1 0 0 0,0 0 0 0 0,1-1 1 0 0,0 0-1 0 0,0 1 0 0 0,0-1 0 0 0,1 0 0 0 0,0-1 1 0 0,0 1-1 0 0,1-1 0 0 0,-1 0 0 0 0,8 7 0 0 0,-10-11-11 0 0,1 1-1 0 0,-1-1 0 0 0,1 0 1 0 0,-1 0-1 0 0,1 0 0 0 0,0 0 0 0 0,-1 0 1 0 0,1 0-1 0 0,0-1 0 0 0,-1 0 0 0 0,1 1 1 0 0,0-1-1 0 0,0 0 0 0 0,0 0 1 0 0,-1 0-1 0 0,1-1 0 0 0,0 1 0 0 0,0-1 1 0 0,-1 1-1 0 0,5-3 0 0 0,9-2-13 0 0,-1-1 0 0 0,20-10 0 0 0,-14 6 15 0 0,-6 3 0 0 0,0 0 0 0 0,0-2 1 0 0,-1 1-1 0 0,1-2 0 0 0,-2 0 1 0 0,0 0-1 0 0,0-1 0 0 0,12-14 1 0 0,-21 20 8 0 0,0 0 0 0 0,0-1 1 0 0,0 0-1 0 0,-1 1 0 0 0,1-1 1 0 0,-1-1-1 0 0,-1 1 0 0 0,1 0 1 0 0,-1-1-1 0 0,0 1 0 0 0,-1-1 1 0 0,0 1-1 0 0,0-1 0 0 0,0 0 1 0 0,-1 0-1 0 0,0 1 0 0 0,0-1 1 0 0,0 0-1 0 0,-1 0 0 0 0,0 1 1 0 0,-1-1-1 0 0,1 0 0 0 0,-4-6 1 0 0,2 5 3 0 0,-1 0 0 0 0,0 0 1 0 0,0 0-1 0 0,-1 1 0 0 0,0 0 0 0 0,-1 0 1 0 0,1 0-1 0 0,-2 0 0 0 0,1 1 1 0 0,0 0-1 0 0,-1 0 0 0 0,0 1 0 0 0,-1 0 1 0 0,1 0-1 0 0,-1 1 0 0 0,0 0 1 0 0,-9-4-1 0 0,-4 0-382 0 0,0 1 0 0 0,0 1 0 0 0,-1 1 0 0 0,0 0 0 0 0,-43-2 0 0 0,-9 5-1297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446"/>
    </inkml:context>
    <inkml:brush xml:id="br0">
      <inkml:brushProperty name="width" value="0.05" units="cm"/>
      <inkml:brushProperty name="height" value="0.05" units="cm"/>
      <inkml:brushProperty name="color" value="#E71224"/>
    </inkml:brush>
  </inkml:definitions>
  <inkml:trace contextRef="#ctx0" brushRef="#br0">61 60 6881 0 0,'-22'-23'83'0'0,"16"16"166"0"0,-1 0-1 0 0,0 0 1 0 0,-12-8-1 0 0,25 53 1626 0 0,16 503 1412 0 0,-22-485-3256 0 0,12 209 62 0 0,-1-184-249 0 0,-5-37-1434 0 0,2 61 1 0 0,-8-97 1189 0 0,0-1 0 0 0,-1 0 1 0 0,0 0-1 0 0,0 0 1 0 0,0 0-1 0 0,-3 7 0 0 0,-2-1-607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1.770"/>
    </inkml:context>
    <inkml:brush xml:id="br0">
      <inkml:brushProperty name="width" value="0.05" units="cm"/>
      <inkml:brushProperty name="height" value="0.05" units="cm"/>
      <inkml:brushProperty name="color" value="#E71224"/>
    </inkml:brush>
  </inkml:definitions>
  <inkml:trace contextRef="#ctx0" brushRef="#br0">11 98 5541 0 0,'-8'-49'467'0'0,"6"34"127"0"0,2 13-85 0 0,-1 6 183 0 0,1 3-633 0 0,1-1 1 0 0,-1 1 0 0 0,1 0-1 0 0,0 0 1 0 0,1 0 0 0 0,-1-1-1 0 0,2 1 1 0 0,-1-1 0 0 0,0 1-1 0 0,1-1 1 0 0,0 0 0 0 0,1 0-1 0 0,-1 0 1 0 0,1-1 0 0 0,0 1-1 0 0,1-1 1 0 0,-1 0 0 0 0,1 0-1 0 0,0 0 1 0 0,1-1 0 0 0,-1 0-1 0 0,1 0 1 0 0,-1 0 0 0 0,1-1-1 0 0,0 0 1 0 0,9 4 0 0 0,-3-3-59 0 0,-1 0 1 0 0,1-1-1 0 0,0 0 1 0 0,0-1 0 0 0,1 0-1 0 0,-1-1 1 0 0,0 0 0 0 0,1-1-1 0 0,-1-1 1 0 0,0 0-1 0 0,0 0 1 0 0,1-1 0 0 0,14-5-1 0 0,-20 5 0 0 0,0 0 0 0 0,0-1 0 0 0,-1 0 0 0 0,1 0 0 0 0,-1 0 0 0 0,0-1 0 0 0,0 0 0 0 0,0 0 0 0 0,0-1-1 0 0,-1 1 1 0 0,0-1 0 0 0,0-1 0 0 0,0 1 0 0 0,-1 0 0 0 0,1-1 0 0 0,-1 0 0 0 0,-1 0 0 0 0,1-1 0 0 0,-1 1 0 0 0,0-1-1 0 0,0 1 1 0 0,-1-1 0 0 0,3-13 0 0 0,-5 19-1 0 0,4-33-21 0 0,-3 33 20 0 0,-1 0 0 0 0,0-1 0 0 0,0 1 0 0 0,0-1 0 0 0,0 1-1 0 0,0 0 1 0 0,0-1 0 0 0,-1 1 0 0 0,1-1 0 0 0,0 1 0 0 0,-1 0 0 0 0,1-1 0 0 0,-1 1 0 0 0,0 0-1 0 0,1-1 1 0 0,-1 1 0 0 0,0 0 0 0 0,0 0 0 0 0,-1-2 0 0 0,0 2-1 0 0,-1 1 1 0 0,1-1-1 0 0,0 1 0 0 0,0 0 1 0 0,0-1-1 0 0,-1 1 0 0 0,1 0 1 0 0,0 1-1 0 0,0-1 0 0 0,0 0 1 0 0,-1 1-1 0 0,-2 0 1 0 0,-26 8-24 0 0,28-8-105 0 0,1 0 0 0 0,-1 1 0 0 0,0-1 0 0 0,0 1 0 0 0,1-1 0 0 0,-1 1 0 0 0,1 0 0 0 0,0 0 0 0 0,-1 0 0 0 0,-1 3 0 0 0,4-3-512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111"/>
    </inkml:context>
    <inkml:brush xml:id="br0">
      <inkml:brushProperty name="width" value="0.05" units="cm"/>
      <inkml:brushProperty name="height" value="0.05" units="cm"/>
      <inkml:brushProperty name="color" value="#E71224"/>
    </inkml:brush>
  </inkml:definitions>
  <inkml:trace contextRef="#ctx0" brushRef="#br0">1 0 8461 0 0,'10'13'348'0'0,"2"194"3559"0"0,30 102-3566 0 0,-36-268-191 0 0,19 100-154 0 0,6 46-2375 0 0,-20-129 414 0 0,-6-36 763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452"/>
    </inkml:context>
    <inkml:brush xml:id="br0">
      <inkml:brushProperty name="width" value="0.05" units="cm"/>
      <inkml:brushProperty name="height" value="0.05" units="cm"/>
      <inkml:brushProperty name="color" value="#E71224"/>
    </inkml:brush>
  </inkml:definitions>
  <inkml:trace contextRef="#ctx0" brushRef="#br0">236 254 6785 0 0,'-7'-3'18'0'0,"0"0"-1"0"0,0 0 1 0 0,0 0 0 0 0,-1 1 0 0 0,0 0 0 0 0,1 1 0 0 0,-1 0 0 0 0,0 0 0 0 0,1 0 0 0 0,-1 1 0 0 0,0 0 0 0 0,0 1 0 0 0,0 0 0 0 0,1 0 0 0 0,-1 0-1 0 0,1 1 1 0 0,-1 0 0 0 0,1 1 0 0 0,-1 0 0 0 0,1 0 0 0 0,0 0 0 0 0,0 1 0 0 0,1 0 0 0 0,-1 0 0 0 0,1 1 0 0 0,-8 7 0 0 0,-7 11-27 0 0,20-22 12 0 0,0 0 1 0 0,0 0-1 0 0,0 0 1 0 0,0 1 0 0 0,1-1-1 0 0,-1 0 1 0 0,0 1-1 0 0,1-1 1 0 0,-1 1 0 0 0,1-1-1 0 0,0 1 1 0 0,-1-1-1 0 0,1 1 1 0 0,0-1 0 0 0,0 1-1 0 0,0-1 1 0 0,0 1-1 0 0,0 2 1 0 0,1-4-3 0 0,-1 0 0 0 0,1 1 0 0 0,-1-1 0 0 0,0 0 0 0 0,1 0 1 0 0,-1 1-1 0 0,1-1 0 0 0,-1 0 0 0 0,1 0 0 0 0,-1 0 0 0 0,0 1 0 0 0,1-1 0 0 0,-1 0 0 0 0,1 0 0 0 0,-1 0 0 0 0,1 0 0 0 0,-1 0 1 0 0,1 0-1 0 0,-1 0 0 0 0,1 0 0 0 0,-1 0 0 0 0,1 0 0 0 0,-1 0 0 0 0,1 0 0 0 0,-1-1 0 0 0,1 1 0 0 0,-1 0 0 0 0,1 0 0 0 0,-1 0 1 0 0,0-1-1 0 0,1 1 0 0 0,-1 0 0 0 0,1 0 0 0 0,-1-1 0 0 0,0 1 0 0 0,1 0 0 0 0,-1-1 0 0 0,1 0 0 0 0,18-13 3 0 0,14-16 3 0 0,-1-2 0 0 0,-2-1 1 0 0,-1-1-1 0 0,31-48 0 0 0,-53 70-26 0 0,0 0-1 0 0,1 1 1 0 0,0 0 0 0 0,1 1-1 0 0,0-1 1 0 0,11-8 0 0 0,-17 17 12 0 0,0-1 1 0 0,1 1 0 0 0,-1 0 0 0 0,0 0-1 0 0,1 0 1 0 0,0 1 0 0 0,-1-1 0 0 0,1 1 0 0 0,0 0-1 0 0,0 0 1 0 0,0 0 0 0 0,0 0 0 0 0,0 1-1 0 0,-1 0 1 0 0,1-1 0 0 0,0 2 0 0 0,0-1-1 0 0,0 0 1 0 0,0 1 0 0 0,0 0 0 0 0,0-1 0 0 0,0 2-1 0 0,0-1 1 0 0,-1 0 0 0 0,5 3 0 0 0,3 2 14 0 0,-1 0 0 0 0,1 0 0 0 0,-2 1 1 0 0,1 1-1 0 0,-1-1 0 0 0,0 2 0 0 0,-1-1 0 0 0,0 1 1 0 0,14 19-1 0 0,0 7-118 0 0,28 57 1 0 0,-43-78 39 0 0,10 22-259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8.776"/>
    </inkml:context>
    <inkml:brush xml:id="br0">
      <inkml:brushProperty name="width" value="0.05" units="cm"/>
      <inkml:brushProperty name="height" value="0.05" units="cm"/>
      <inkml:brushProperty name="color" value="#E71224"/>
    </inkml:brush>
  </inkml:definitions>
  <inkml:trace contextRef="#ctx0" brushRef="#br0">135 655 6625 0 0,'0'-1'53'0'0,"1"1"0"0"0,-1-1 0 0 0,0 1 0 0 0,1-1 1 0 0,-1 1-1 0 0,1-1 0 0 0,-1 1 0 0 0,0-1 1 0 0,1 0-1 0 0,-1 1 0 0 0,0-1 0 0 0,0 1 0 0 0,1-1 1 0 0,-1 0-1 0 0,0 1 0 0 0,0-1 0 0 0,0 0 1 0 0,0 1-1 0 0,0-1 0 0 0,0 0 0 0 0,0 1 0 0 0,0-1 1 0 0,0 1-1 0 0,-1-2 0 0 0,1-19 1743 0 0,-22 232-378 0 0,8 55-1318 0 0,14-265-99 0 0,-1 23-2 0 0,1-24 2 0 0,0 1 0 0 0,0-1 1 0 0,0 1-1 0 0,0-1 0 0 0,0 1 0 0 0,0 0 0 0 0,0-1 0 0 0,0 1 1 0 0,0-1-1 0 0,0 1 0 0 0,-1-1 0 0 0,1 1 0 0 0,0-1 0 0 0,0 1 1 0 0,0-1-1 0 0,-1 1 0 0 0,1-1 0 0 0,0 1 0 0 0,0-1 1 0 0,-1 1-1 0 0,1-1 0 0 0,-1 1 0 0 0,1-1 0 0 0,0 1 0 0 0,-1-1 1 0 0,1 0-1 0 0,-1 1 0 0 0,1-1 0 0 0,-1 0 0 0 0,1 0 0 0 0,-1 1 1 0 0,0-1-1 0 0,0-1-2 0 0,1-1 0 0 0,-1 1 0 0 0,0-1 0 0 0,1 1 1 0 0,-1-1-1 0 0,1 0 0 0 0,0 1 0 0 0,0-1 0 0 0,-1 0 0 0 0,1 1 1 0 0,0-3-1 0 0,0-3-9 0 0,-41-218-58 0 0,22 109 40 0 0,8 47 22 0 0,2-1 1 0 0,4 0-1 0 0,3 0 1 0 0,2-1-1 0 0,16-108 1 0 0,-12 157-7 0 0,0 0 0 0 0,2 1 0 0 0,0-1 1 0 0,1 1-1 0 0,19-36 0 0 0,-23 51 8 0 0,0 0-1 0 0,1 1 1 0 0,0 0 0 0 0,0 0 0 0 0,1 0-1 0 0,0 0 1 0 0,-1 0 0 0 0,1 1-1 0 0,1 0 1 0 0,7-5 0 0 0,-9 7 3 0 0,1 0-1 0 0,-1 0 1 0 0,1 1 0 0 0,0-1-1 0 0,-1 1 1 0 0,1 0 0 0 0,0 0-1 0 0,0 1 1 0 0,0-1 0 0 0,0 1-1 0 0,-1 0 1 0 0,1 1 0 0 0,0-1-1 0 0,0 1 1 0 0,8 2 0 0 0,-3 0-1 0 0,0 1 0 0 0,0 0 0 0 0,-1 1 1 0 0,0 0-1 0 0,0 0 0 0 0,0 1 0 0 0,-1 0 0 0 0,1 1 1 0 0,-1 0-1 0 0,-1 0 0 0 0,0 1 0 0 0,0 0 1 0 0,8 11-1 0 0,-7-8 0 0 0,-1 0 0 0 0,0 0 0 0 0,-1 0 1 0 0,0 1-1 0 0,-1-1 0 0 0,-1 2 0 0 0,1-1 0 0 0,-2 0 1 0 0,0 1-1 0 0,2 17 0 0 0,-5-22 7 0 0,0 0-1 0 0,0-1 1 0 0,-1 1 0 0 0,0 0-1 0 0,-1 0 1 0 0,0 0 0 0 0,0-1-1 0 0,-1 1 1 0 0,1-1 0 0 0,-2 0-1 0 0,1 0 1 0 0,-1 0 0 0 0,0 0-1 0 0,-9 11 1 0 0,-6 4-173 0 0,0-1 0 0 0,-39 33 0 0 0,2-3-910 0 0,10-4-1223 0 0,34-33 1236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2.792"/>
    </inkml:context>
    <inkml:brush xml:id="br0">
      <inkml:brushProperty name="width" value="0.05" units="cm"/>
      <inkml:brushProperty name="height" value="0.05" units="cm"/>
      <inkml:brushProperty name="color" value="#E71224"/>
    </inkml:brush>
  </inkml:definitions>
  <inkml:trace contextRef="#ctx0" brushRef="#br0">9 662 8893 0 0,'-1'0'1'0'0,"1"0"1"0"0,0 0-1 0 0,-1 0 1 0 0,1 0-1 0 0,0 0 1 0 0,-1 0-1 0 0,1 0 1 0 0,0 0-1 0 0,-1 0 1 0 0,1 0-1 0 0,0 0 1 0 0,-1-1-1 0 0,1 1 1 0 0,0 0-1 0 0,0 0 1 0 0,-1 0-1 0 0,1-1 1 0 0,0 1-1 0 0,-1 0 1 0 0,1 0-1 0 0,0-1 1 0 0,0 1-1 0 0,0 0 1 0 0,-1-1-1 0 0,1 1 1 0 0,0 0-1 0 0,0-1 1 0 0,0 1-1 0 0,0 0 1 0 0,0-1-1 0 0,-1 1 1 0 0,1 0 0 0 0,0-1-1 0 0,0 1 1 0 0,0 0-1 0 0,0-1 1 0 0,0 1-1 0 0,0 0 1 0 0,0-1-1 0 0,0 1 1 0 0,0 0-1 0 0,0-1 1 0 0,1 1-1 0 0,-1 0 1 0 0,0-1-1 0 0,0 1 1 0 0,0 0-1 0 0,0-1 1 0 0,0 1-1 0 0,1 0 1 0 0,-1-1-1 0 0,0 1 1 0 0,0 0-1 0 0,1 0 1 0 0,-1-1-1 0 0,0 1 1 0 0,0 0-1 0 0,1-1 1 0 0,15-17 362 0 0,26-5-121 0 0,1 2 0 0 0,2 2 0 0 0,68-20 1 0 0,-10 4-201 0 0,295-132-32 0 0,-14 5 256 0 0,-233 108 292 0 0,245-54 1 0 0,-474 128-4637 0 0,55-14 3036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150"/>
    </inkml:context>
    <inkml:brush xml:id="br0">
      <inkml:brushProperty name="width" value="0.05" units="cm"/>
      <inkml:brushProperty name="height" value="0.05" units="cm"/>
      <inkml:brushProperty name="color" value="#E71224"/>
    </inkml:brush>
  </inkml:definitions>
  <inkml:trace contextRef="#ctx0" brushRef="#br0">196 79 5633 0 0,'-42'-11'326'0'0,"21"5"218"0"0,-1 0 1 0 0,0 1 0 0 0,0 2-1 0 0,-32-2 1 0 0,41 5 95 0 0,20-2-123 0 0,24 0-243 0 0,513-32-208 0 0,-536 33-58 0 0,15-1 46 0 0,30 0-1 0 0,-47 2 10 0 0,-1 1 0 0 0,1-1 1 0 0,-1 1-1 0 0,1 0 0 0 0,0 0 1 0 0,-1 1-1 0 0,0 0 0 0 0,1 0 1 0 0,-1 0-1 0 0,9 6 0 0 0,-13-8-34 0 0,0 1-1 0 0,-1 0 1 0 0,1 0-1 0 0,0 0 0 0 0,-1 0 1 0 0,1 0-1 0 0,-1 0 1 0 0,1 0-1 0 0,-1 0 0 0 0,0 0 1 0 0,1 0-1 0 0,-1 1 1 0 0,0-1-1 0 0,0 0 0 0 0,0 0 1 0 0,0 0-1 0 0,0 0 1 0 0,0 0-1 0 0,0 0 0 0 0,0 1 1 0 0,0-1-1 0 0,-1 0 1 0 0,1 0-1 0 0,0 0 0 0 0,-1 0 1 0 0,1 0-1 0 0,-1 1 1 0 0,-15 30 418 0 0,16-31-436 0 0,-55 88 577 0 0,24-42-508 0 0,-31 67 0 0 0,45-72-635 0 0,1 0-1 0 0,2 1 1 0 0,-8 46 0 0 0,17-58-559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491"/>
    </inkml:context>
    <inkml:brush xml:id="br0">
      <inkml:brushProperty name="width" value="0.05" units="cm"/>
      <inkml:brushProperty name="height" value="0.05" units="cm"/>
      <inkml:brushProperty name="color" value="#E71224"/>
    </inkml:brush>
  </inkml:definitions>
  <inkml:trace contextRef="#ctx0" brushRef="#br0">1586 68 9265 0 0,'1'-3'79'0'0,"0"0"0"0"0,0 0 0 0 0,-1 0 1 0 0,1 0-1 0 0,-1-1 0 0 0,1 1 0 0 0,-1 0 0 0 0,0 0 0 0 0,0 0 1 0 0,-1 0-1 0 0,1 0 0 0 0,-2-4 0 0 0,0-16 891 0 0,0 23-928 0 0,0 0 0 0 0,0 0 1 0 0,0 0-1 0 0,0 0 0 0 0,0 0 0 0 0,0 1 1 0 0,0-1-1 0 0,0 1 0 0 0,-4 0 0 0 0,-287 101-89 0 0,151-51 20 0 0,-537 194-12 0 0,633-228 37 0 0,-26 8-69 0 0,0 4-1 0 0,-117 65 1 0 0,183-91-177 0 0,0 1-1 0 0,1-1 1 0 0,0 1 0 0 0,-1 0-1 0 0,1 0 1 0 0,1 1-1 0 0,-1-1 1 0 0,1 1 0 0 0,0 0-1 0 0,0 1 1 0 0,0-1-1 0 0,-5 11 1 0 0,8-6-919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3.830"/>
    </inkml:context>
    <inkml:brush xml:id="br0">
      <inkml:brushProperty name="width" value="0.05" units="cm"/>
      <inkml:brushProperty name="height" value="0.05" units="cm"/>
      <inkml:brushProperty name="color" value="#E71224"/>
    </inkml:brush>
  </inkml:definitions>
  <inkml:trace contextRef="#ctx0" brushRef="#br0">245 56 6657 0 0,'0'-55'644'0'0,"-4"56"-467"0"0,1 1 0 0 0,-1 0 0 0 0,1 0-1 0 0,0 0 1 0 0,-1 0 0 0 0,-3 4 0 0 0,-45 51 126 0 0,-61 52 0 0 0,107-104-235 0 0,0 1 0 0 0,1-1 1 0 0,0 1-1 0 0,-1 0 0 0 0,2 0 0 0 0,-1 0 0 0 0,-5 12 1 0 0,9-16-16 0 0,0 0 1 0 0,0 1-1 0 0,1-1 1 0 0,-1 0-1 0 0,1 0 0 0 0,-1 1 1 0 0,1-1-1 0 0,0 1 1 0 0,0-1-1 0 0,0 0 1 0 0,0 1-1 0 0,1-1 1 0 0,-1 0-1 0 0,0 1 1 0 0,1-1-1 0 0,0 0 1 0 0,0 1-1 0 0,-1-1 0 0 0,1 0 1 0 0,0 0-1 0 0,1 0 1 0 0,-1 0-1 0 0,0 0 1 0 0,1 0-1 0 0,-1 0 1 0 0,1 0-1 0 0,-1-1 1 0 0,3 3-1 0 0,6 4 78 0 0,1 1 1 0 0,0-1-1 0 0,0-1 0 0 0,1 0 1 0 0,-1-1-1 0 0,1 0 1 0 0,1-1-1 0 0,-1 0 0 0 0,1-1 1 0 0,0 0-1 0 0,17 2 0 0 0,12 1-273 0 0,0-3 0 0 0,52 0 0 0 0,39-3-1281 0 0,-65-5 452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182"/>
    </inkml:context>
    <inkml:brush xml:id="br0">
      <inkml:brushProperty name="width" value="0.05" units="cm"/>
      <inkml:brushProperty name="height" value="0.05" units="cm"/>
      <inkml:brushProperty name="color" value="#E71224"/>
    </inkml:brush>
  </inkml:definitions>
  <inkml:trace contextRef="#ctx0" brushRef="#br0">4 1 5725 0 0,'0'0'7'0'0,"0"0"0"0"0,0 0 0 0 0,0 0 0 0 0,0 0 0 0 0,0 0 0 0 0,-1 0 0 0 0,1 0 0 0 0,0 0 0 0 0,0 0 0 0 0,0 0 0 0 0,0 0 0 0 0,0 0 0 0 0,0 0 0 0 0,0 0 0 0 0,0 0 0 0 0,0 0 0 0 0,0 0 0 0 0,0 0 0 0 0,0 0 0 0 0,-1 0 0 0 0,1 0 0 0 0,0 0 0 0 0,0 0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0,0 0 0 0 0,0 0 0 0 0,0 1 0 0 0,7 4 255 0 0,9 3-1 0 0,52 15 355 0 0,1-3 0 0 0,1-3 0 0 0,79 8 0 0 0,-41-6-342 0 0,56 10-17 0 0,377 81 397 0 0,-536-109-792 0 0,-1 0-1 0 0,0 0 1 0 0,1 1-1 0 0,-1-1 0 0 0,0 1 1 0 0,0 0-1 0 0,0 0 1 0 0,-1 0-1 0 0,1 1 1 0 0,6 4-1 0 0,-9-5-659 0 0,-2-5-207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506"/>
    </inkml:context>
    <inkml:brush xml:id="br0">
      <inkml:brushProperty name="width" value="0.05" units="cm"/>
      <inkml:brushProperty name="height" value="0.05" units="cm"/>
      <inkml:brushProperty name="color" value="#E71224"/>
    </inkml:brush>
  </inkml:definitions>
  <inkml:trace contextRef="#ctx0" brushRef="#br0">49 12 6909 0 0,'-14'-5'-37'0'0,"11"4"61"0"0,1 0 0 0 0,-1 0 0 0 0,0 0 0 0 0,1 0 0 0 0,-1 1 0 0 0,0-1 0 0 0,1 1 0 0 0,-1-1-1 0 0,0 1 1 0 0,-3 0 0 0 0,4 3 216 0 0,8 3 1 0 0,8 3-28 0 0,18 5 53 0 0,-1 2-1 0 0,0 1 0 0 0,-1 2 0 0 0,-1 1 1 0 0,26 23-1 0 0,-41-31-175 0 0,0 1 0 0 0,-2 0-1 0 0,1 1 1 0 0,-2 0 0 0 0,0 1 0 0 0,-1 0-1 0 0,0 1 1 0 0,-1 0 0 0 0,-1 1 0 0 0,0 0 0 0 0,6 23-1 0 0,-11-30-65 0 0,-1 0-1 0 0,0 0 1 0 0,0 0-1 0 0,-2 0 1 0 0,1 1-1 0 0,-1-1 1 0 0,0 0-1 0 0,-1 0 1 0 0,-3 13-1 0 0,3-19-37 0 0,0 1 1 0 0,0 0-1 0 0,-1-1 0 0 0,0 1 0 0 0,0-1 1 0 0,0 0-1 0 0,-1 1 0 0 0,1-1 0 0 0,-1 0 1 0 0,0-1-1 0 0,0 1 0 0 0,0 0 1 0 0,-1-1-1 0 0,1 0 0 0 0,-1 1 0 0 0,0-2 1 0 0,0 1-1 0 0,0 0 0 0 0,0-1 0 0 0,-1 0 1 0 0,-6 3-1 0 0,-7 1-349 0 0,-1-1-1 0 0,1-1 1 0 0,-1-1 0 0 0,0-1 0 0 0,0 0-1 0 0,-21-2 1 0 0,2 0-560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4.941"/>
    </inkml:context>
    <inkml:brush xml:id="br0">
      <inkml:brushProperty name="width" value="0.05" units="cm"/>
      <inkml:brushProperty name="height" value="0.05" units="cm"/>
      <inkml:brushProperty name="color" value="#E71224"/>
    </inkml:brush>
  </inkml:definitions>
  <inkml:trace contextRef="#ctx0" brushRef="#br0">242 20 5725 0 0,'13'-12'573'0'0,"-8"6"262"0"0,-8 4 796 0 0,1 3-1574 0 0,1 1 1 0 0,-1-1-1 0 0,0 1 0 0 0,1-1 1 0 0,-1 1-1 0 0,1 0 0 0 0,0-1 0 0 0,-1 1 1 0 0,-1 4-1 0 0,-10 11 216 0 0,6-11-306 0 0,0-1 0 0 0,-1 0 0 0 0,1 0 0 0 0,-1-1-1 0 0,0 0 1 0 0,0 0 0 0 0,-1-1 0 0 0,1 0 0 0 0,-1 0 0 0 0,-16 2 0 0 0,12-3-13 0 0,0-2 1 0 0,1 1 0 0 0,-1-1 0 0 0,0-1 0 0 0,0 0 0 0 0,0-1 0 0 0,-12-4 0 0 0,18 4 83 0 0,7 0-16 0 0,14-2-14 0 0,23 2-20 0 0,-4 4 264 0 0,1 1 1 0 0,-1 3-1 0 0,51 13 1 0 0,-16-3 241 0 0,398 69 721 0 0,193 46-1124 0 0,-649-128-98 0 0,21 4-24 0 0,1 2 0 0 0,-2 1 0 0 0,1 1 1 0 0,43 24-1 0 0,-73-35 10 0 0,0 1 0 0 0,-1-1 0 0 0,1 0-1 0 0,0 1 1 0 0,-1-1 0 0 0,1 1 0 0 0,0-1 0 0 0,-1 1 0 0 0,1-1 0 0 0,-1 1 0 0 0,1 0 0 0 0,-1-1 0 0 0,1 1 0 0 0,-1 0 0 0 0,1-1 0 0 0,-1 1-1 0 0,0 0 1 0 0,1-1 0 0 0,-1 1 0 0 0,0 1 0 0 0,0-2-13 0 0,0 1-1 0 0,0-1 1 0 0,0 1 0 0 0,0-1-1 0 0,-1 0 1 0 0,1 1-1 0 0,0-1 1 0 0,0 0-1 0 0,-1 1 1 0 0,1-1 0 0 0,0 0-1 0 0,-1 1 1 0 0,1-1-1 0 0,0 0 1 0 0,-1 1-1 0 0,1-1 1 0 0,-1 0 0 0 0,1 0-1 0 0,-1 1 1 0 0,1-1-1 0 0,0 0 1 0 0,-1 0 0 0 0,1 0-1 0 0,-1 0 1 0 0,-4 1-225 0 0,1 0 1 0 0,-1 0 0 0 0,1 0-1 0 0,-1-1 1 0 0,-7 0 0 0 0,-18-2-810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5.283"/>
    </inkml:context>
    <inkml:brush xml:id="br0">
      <inkml:brushProperty name="width" value="0.05" units="cm"/>
      <inkml:brushProperty name="height" value="0.05" units="cm"/>
      <inkml:brushProperty name="color" value="#E71224"/>
    </inkml:brush>
  </inkml:definitions>
  <inkml:trace contextRef="#ctx0" brushRef="#br0">457 30 5789 0 0,'-1'-1'23'0'0,"-1"0"-1"0"0,1 0 1 0 0,0 0 0 0 0,0 0 0 0 0,1 0 0 0 0,-1 0 0 0 0,0 0 0 0 0,0-1 0 0 0,0 1 0 0 0,1 0 0 0 0,-1-1 0 0 0,1 1 0 0 0,-1 0 0 0 0,1-1 0 0 0,0 1 0 0 0,-1-2 0 0 0,1 2 3 0 0,-1 1 0 0 0,1-1-1 0 0,0 1 1 0 0,-1-1 0 0 0,1 1-1 0 0,-1-1 1 0 0,1 1 0 0 0,-1-1-1 0 0,1 1 1 0 0,-1 0 0 0 0,1-1-1 0 0,-1 1 1 0 0,1 0 0 0 0,-1-1-1 0 0,1 1 1 0 0,-1 0-1 0 0,0 0 1 0 0,1 0 0 0 0,-1-1-1 0 0,1 1 1 0 0,-1 0 0 0 0,0 0-1 0 0,1 0 1 0 0,-1 0 0 0 0,0 0-1 0 0,1 0 1 0 0,-1 0 0 0 0,1 0-1 0 0,-1 1 1 0 0,0-1 0 0 0,1 0-1 0 0,-1 0 1 0 0,1 0 0 0 0,-1 1-1 0 0,0-1 1 0 0,-26 8-56 0 0,-3 5 32 0 0,-2-2 1 0 0,0-1 0 0 0,-47 8-1 0 0,-24-6-42 0 0,4-1 47 0 0,98-11 0 0 0,0 0 1 0 0,0 0-1 0 0,0 1 0 0 0,0-1 0 0 0,0 1 1 0 0,1-1-1 0 0,-1 0 0 0 0,0 1 1 0 0,0-1-1 0 0,0 1 0 0 0,0 0 1 0 0,0-1-1 0 0,1 1 0 0 0,-1 0 0 0 0,0-1 1 0 0,1 1-1 0 0,-1 0 0 0 0,0 0 1 0 0,1 0-1 0 0,-1 0 0 0 0,1-1 1 0 0,-1 3-1 0 0,0-1 21 0 0,0 1 0 0 0,1-1 1 0 0,-1 1-1 0 0,1 0 0 0 0,0-1 0 0 0,0 1 0 0 0,0 0 1 0 0,0 4-1 0 0,3 6 136 0 0,-1 1 1 0 0,9 22-1 0 0,-7-25-96 0 0,26 81 140 0 0,5-1 0 0 0,3-2 0 0 0,53 87 0 0 0,-70-139-712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277"/>
    </inkml:context>
    <inkml:brush xml:id="br0">
      <inkml:brushProperty name="width" value="0.05" units="cm"/>
      <inkml:brushProperty name="height" value="0.05" units="cm"/>
      <inkml:brushProperty name="color" value="#E71224"/>
    </inkml:brush>
  </inkml:definitions>
  <inkml:trace contextRef="#ctx0" brushRef="#br0">1 1 6941 0 0,'66'7'1532'0'0,"238"32"273"0"0,710 75-1128 0 0,-990-112-812 0 0,-14 0-88 0 0,1-1-1 0 0,-1-1 1 0 0,1 0-1 0 0,-1 0 1 0 0,12-2 0 0 0,-22 2 197 0 0,0 0 0 0 0,0 0 1 0 0,0-1-1 0 0,0 1 0 0 0,0 0 1 0 0,-1 0-1 0 0,1 0 0 0 0,0 0 1 0 0,0 0-1 0 0,0 0 1 0 0,0-1-1 0 0,0 1 0 0 0,0 0 1 0 0,0 0-1 0 0,0 0 0 0 0,0 0 1 0 0,-1-1-1 0 0,1 1 0 0 0,0 0 1 0 0,0 0-1 0 0,0 0 1 0 0,0 0-1 0 0,0-1 0 0 0,0 1 1 0 0,0 0-1 0 0,0 0 0 0 0,0 0 1 0 0,0-1-1 0 0,0 1 1 0 0,0 0-1 0 0,1 0 0 0 0,-1 0 1 0 0,0 0-1 0 0,0-1 0 0 0,0 1 1 0 0,0 0-1 0 0,0 0 0 0 0,0 0 1 0 0,0 0-1 0 0,0-1 1 0 0,0 1-1 0 0,1 0 0 0 0,-1 0 1 0 0,0 0-1 0 0,0 0 0 0 0,0 0 1 0 0,0 0-1 0 0,0 0 0 0 0,1 0 1 0 0,-1-1-1 0 0,0 1 1 0 0,0 0-1 0 0,0 0 0 0 0,1 0 1 0 0,-1 0-1 0 0,0 0 0 0 0,0 0 1 0 0,0 0-1 0 0,0 0 1 0 0,1 0-1 0 0,-1 0 0 0 0,0 0 1 0 0,0 0-1 0 0,0 0 0 0 0,0 0 1 0 0,1 0-1 0 0,-1 0 0 0 0,0 1 1 0 0,-13-8-1191 0 0,13 7 1184 0 0,-13-5-894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6.604"/>
    </inkml:context>
    <inkml:brush xml:id="br0">
      <inkml:brushProperty name="width" value="0.05" units="cm"/>
      <inkml:brushProperty name="height" value="0.05" units="cm"/>
      <inkml:brushProperty name="color" value="#E71224"/>
    </inkml:brush>
  </inkml:definitions>
  <inkml:trace contextRef="#ctx0" brushRef="#br0">38 90 3928 0 0,'0'-7'225'0'0,"-1"1"0"0"0,0 0-1 0 0,-1-1 1 0 0,1 1-1 0 0,-1 0 1 0 0,-1 0 0 0 0,1 0-1 0 0,-1 0 1 0 0,0 0-1 0 0,0 1 1 0 0,-1-1-1 0 0,1 1 1 0 0,-6-6 0 0 0,8 10 396 0 0,3 4-165 0 0,10 6 136 0 0,9 3-298 0 0,1-2 0 0 0,0 0 0 0 0,39 10 0 0 0,14 6-134 0 0,-28-7-122 0 0,71 31-6 0 0,-100-41 1 0 0,-1 1 1 0 0,0 0-1 0 0,0 2 1 0 0,19 16 0 0 0,-33-26-2 0 0,-1 0 1 0 0,1 1 0 0 0,-1 0 0 0 0,1-1 0 0 0,-1 1-1 0 0,0 0 1 0 0,0 0 0 0 0,0 0 0 0 0,-1 0-1 0 0,1 1 1 0 0,-1-1 0 0 0,1 0 0 0 0,-1 1 0 0 0,0-1-1 0 0,0 1 1 0 0,-1-1 0 0 0,1 1 0 0 0,-1-1 0 0 0,0 7-1 0 0,0-5 1 0 0,-1-1 0 0 0,0 0 0 0 0,-1 0 0 0 0,1 0 0 0 0,-1 1 0 0 0,0-1 0 0 0,0-1-1 0 0,0 1 1 0 0,0 0 0 0 0,-1 0 0 0 0,1-1 0 0 0,-1 0 0 0 0,0 1 0 0 0,0-1 0 0 0,0 0-1 0 0,-5 3 1 0 0,-10 7-48 0 0,0 0 0 0 0,0-1-1 0 0,-31 13 1 0 0,-64 23-1760 0 0,88-38 1022 0 0,-6 3-439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9.487"/>
    </inkml:context>
    <inkml:brush xml:id="br0">
      <inkml:brushProperty name="width" value="0.05" units="cm"/>
      <inkml:brushProperty name="height" value="0.05" units="cm"/>
      <inkml:brushProperty name="color" value="#E71224"/>
    </inkml:brush>
  </inkml:definitions>
  <inkml:trace contextRef="#ctx0" brushRef="#br0">22 205 6469 0 0,'1'0'46'0'0,"0"0"0"0"0,1 0 1 0 0,-1 0-1 0 0,0 1 1 0 0,1-1-1 0 0,-1 0 1 0 0,0-1-1 0 0,1 1 0 0 0,-1 0 1 0 0,0 0-1 0 0,1-1 1 0 0,-1 1-1 0 0,0 0 1 0 0,0-1-1 0 0,1 1 0 0 0,-1-1 1 0 0,0 0-1 0 0,0 1 1 0 0,0-1-1 0 0,0 0 1 0 0,2-1-1 0 0,-2-21 1871 0 0,0 12-850 0 0,-5 28-423 0 0,-16 75 379 0 0,10-52-640 0 0,-8 61 0 0 0,18-99-381 0 0,0-1-1 0 0,0 0 1 0 0,0 0 0 0 0,0 0-1 0 0,1 0 1 0 0,-1 0-1 0 0,0 0 1 0 0,0 0-1 0 0,1 1 1 0 0,-1-1 0 0 0,1 0-1 0 0,-1 0 1 0 0,1 0-1 0 0,-1 0 1 0 0,1-1 0 0 0,0 1-1 0 0,0 0 1 0 0,-1 0-1 0 0,1 0 1 0 0,0 0 0 0 0,0-1-1 0 0,0 1 1 0 0,0 0-1 0 0,0-1 1 0 0,0 1-1 0 0,0-1 1 0 0,0 1 0 0 0,0-1-1 0 0,0 1 1 0 0,0-1-1 0 0,0 0 1 0 0,0 1 0 0 0,0-1-1 0 0,0 0 1 0 0,0 0-1 0 0,1 0 1 0 0,0 0-1 0 0,8 1 4 0 0,-1-1-1 0 0,1 0 1 0 0,14-3-1 0 0,-16 3 10 0 0,-2-1-29 0 0,-1 1 0 0 0,1-1-1 0 0,-1 0 1 0 0,1 0 0 0 0,-1-1-1 0 0,1 1 1 0 0,-1-1 0 0 0,0-1-1 0 0,0 1 1 0 0,0-1 0 0 0,0 0-1 0 0,0 0 1 0 0,0 0 0 0 0,-1 0 0 0 0,0-1-1 0 0,1 0 1 0 0,-1 0 0 0 0,-1 0-1 0 0,1 0 1 0 0,-1-1 0 0 0,1 1-1 0 0,-1-1 1 0 0,-1 0 0 0 0,1 0-1 0 0,2-6 1 0 0,-2 2-25 0 0,-1 0 0 0 0,1 0 1 0 0,-1-1-1 0 0,-1 1 0 0 0,0 0 0 0 0,0-1 0 0 0,-1 1 0 0 0,0-1 1 0 0,-1 1-1 0 0,1 0 0 0 0,-2-1 0 0 0,0 1 0 0 0,0 0 0 0 0,0 0 1 0 0,-5-10-1 0 0,4 12 38 0 0,1 1 0 0 0,-2-1-1 0 0,1 0 1 0 0,-1 1 0 0 0,0 0 0 0 0,0 0 0 0 0,0 0 0 0 0,-1 1 0 0 0,0-1 0 0 0,0 1 0 0 0,-1 0 0 0 0,1 0-1 0 0,-1 1 1 0 0,0 0 0 0 0,0 0 0 0 0,-1 0 0 0 0,1 1 0 0 0,-1 0 0 0 0,-12-4 0 0 0,17 6 3 0 0,0 1-1 0 0,0-1 1 0 0,0 1 0 0 0,1 0 0 0 0,-1-1-1 0 0,0 1 1 0 0,0 0 0 0 0,0 0 0 0 0,0 1 0 0 0,0-1-1 0 0,0 0 1 0 0,0 1 0 0 0,0-1 0 0 0,1 1 0 0 0,-1-1-1 0 0,0 1 1 0 0,0 0 0 0 0,1 0 0 0 0,-1 0-1 0 0,0 0 1 0 0,1 0 0 0 0,-1 0 0 0 0,1 0 0 0 0,-1 1-1 0 0,1-1 1 0 0,0 0 0 0 0,-1 1 0 0 0,1-1-1 0 0,0 1 1 0 0,0 0 0 0 0,0-1 0 0 0,0 1 0 0 0,1 0-1 0 0,-1-1 1 0 0,0 1 0 0 0,1 0 0 0 0,-1 0 0 0 0,1 0-1 0 0,-1 0 1 0 0,1 2 0 0 0,-1 1 13 0 0,0 1 1 0 0,1-1-1 0 0,0 0 1 0 0,0 1-1 0 0,0-1 0 0 0,0 0 1 0 0,1 1-1 0 0,0-1 1 0 0,0 0-1 0 0,1 0 1 0 0,-1 0-1 0 0,1 0 0 0 0,4 8 1 0 0,-2-7-7 0 0,0-2 1 0 0,1 1-1 0 0,-1 0 0 0 0,1-1 1 0 0,0 0-1 0 0,0 0 1 0 0,0 0-1 0 0,0-1 0 0 0,1 0 1 0 0,0 0-1 0 0,0 0 1 0 0,-1 0-1 0 0,1-1 0 0 0,1 0 1 0 0,10 2-1 0 0,4 0-7 0 0,0-1-1 0 0,1-1 1 0 0,28 0-1 0 0,-28-3-2 0 0,0 0 0 0 0,0-1 0 0 0,-1-1 0 0 0,1-1-1 0 0,-1 0 1 0 0,1-2 0 0 0,-2-1 0 0 0,1-1-1 0 0,-1 0 1 0 0,0-1 0 0 0,24-16 0 0 0,-40 22 5 0 0,0 0-1 0 0,-1 1 1 0 0,1-2 0 0 0,-1 1 0 0 0,1 0 0 0 0,-1-1 0 0 0,0 1 0 0 0,-1-1-1 0 0,1 0 1 0 0,0 0 0 0 0,-1 0 0 0 0,0 0 0 0 0,0-1 0 0 0,0 1-1 0 0,1-8 1 0 0,-2 8-1 0 0,-1 0 0 0 0,0 0-1 0 0,0 0 1 0 0,0 0 0 0 0,0 0-1 0 0,-1 1 1 0 0,1-1 0 0 0,-1 0-1 0 0,0 0 1 0 0,0 0 0 0 0,-1 1-1 0 0,1-1 1 0 0,-1 1 0 0 0,1-1-1 0 0,-1 1 1 0 0,0-1 0 0 0,-1 1-1 0 0,-4-6 1 0 0,1 2-6 0 0,-1 0-1 0 0,0 1 1 0 0,0-1-1 0 0,0 1 1 0 0,-1 1-1 0 0,-13-9 1 0 0,19 13 9 0 0,1 0 0 0 0,-1 0 1 0 0,0 0-1 0 0,1 1 1 0 0,-1-1-1 0 0,0 0 0 0 0,0 1 1 0 0,1-1-1 0 0,-1 1 0 0 0,0-1 1 0 0,0 1-1 0 0,0 0 0 0 0,1 0 1 0 0,-1 0-1 0 0,0 0 1 0 0,0 0-1 0 0,0 0 0 0 0,0 1 1 0 0,0-1-1 0 0,1 1 0 0 0,-1-1 1 0 0,0 1-1 0 0,0 0 1 0 0,1-1-1 0 0,-1 1 0 0 0,0 0 1 0 0,1 0-1 0 0,-1 0 0 0 0,1 0 1 0 0,-1 0-1 0 0,1 1 0 0 0,0-1 1 0 0,0 0-1 0 0,-1 1 1 0 0,1-1-1 0 0,0 1 0 0 0,0-1 1 0 0,0 1-1 0 0,0 0 0 0 0,1-1 1 0 0,-2 3-1 0 0,1-1 7 0 0,1-1 1 0 0,-1 1-1 0 0,0 0 0 0 0,1 0 1 0 0,0 0-1 0 0,0-1 0 0 0,0 1 0 0 0,0 0 1 0 0,0 0-1 0 0,0 0 0 0 0,1-1 1 0 0,0 1-1 0 0,-1 0 0 0 0,1-1 0 0 0,0 1 1 0 0,0 0-1 0 0,0-1 0 0 0,1 1 1 0 0,-1-1-1 0 0,1 1 0 0 0,-1-1 0 0 0,1 0 1 0 0,4 4-1 0 0,4 6-5 0 0,1-1 1 0 0,1 0-1 0 0,14 9 0 0 0,-14-10 22 0 0,-1-1 22 0 0,-1 1 1 0 0,0 0-1 0 0,-1 1 1 0 0,0 0-1 0 0,-1 1 1 0 0,13 23 0 0 0,-15-24 21 0 0,-1-1 0 0 0,-1 1 1 0 0,1 0-1 0 0,-2 0 0 0 0,0 0 1 0 0,0 1-1 0 0,-1-1 0 0 0,1 21 1 0 0,-3-30-70 0 0,0 1 0 0 0,0-1 0 0 0,0 0 0 0 0,-1 1 0 0 0,1-1 0 0 0,-1 0 0 0 0,0 0 0 0 0,1 0 0 0 0,-1 0 0 0 0,0 0 0 0 0,0 0 0 0 0,-1 0 0 0 0,1 0 0 0 0,0 0 0 0 0,-1 0 0 0 0,1 0 0 0 0,-1-1 0 0 0,1 1 0 0 0,-1-1 0 0 0,0 1 0 0 0,0-1 0 0 0,1 1 0 0 0,-1-1 0 0 0,0 0 0 0 0,0 0 0 0 0,-4 1 0 0 0,1 0-26 0 0,-1 0-1 0 0,1-1 1 0 0,0 0-1 0 0,-1 0 1 0 0,1 0-1 0 0,-1-1 0 0 0,1 1 1 0 0,-1-2-1 0 0,1 1 1 0 0,-7-1-1 0 0,11 1-65 0 0,0 0-1 0 0,-1-1 1 0 0,1 1-1 0 0,0-1 1 0 0,0 1-1 0 0,0-1 1 0 0,-1 1 0 0 0,1-1-1 0 0,0 1 1 0 0,0-1-1 0 0,0 0 1 0 0,0 0-1 0 0,0 1 1 0 0,0-1-1 0 0,0 0 1 0 0,0 0-1 0 0,0 0 1 0 0,1 0-1 0 0,-1 0 1 0 0,0-1-1 0 0,0 1 1 0 0,1 0-1 0 0,-1 0 1 0 0,1 0 0 0 0,-1 0-1 0 0,1-1 1 0 0,0 1-1 0 0,-1 0 1 0 0,1-1-1 0 0,0 1 1 0 0,0 0-1 0 0,0 0 1 0 0,0-1-1 0 0,0 1 1 0 0,0 0-1 0 0,1-3 1 0 0,0-4-638 0 0,1 0-1 0 0,0 0 1 0 0,0 0 0 0 0,5-11-1 0 0,-6 17 615 0 0,5-14-1045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010"/>
    </inkml:context>
    <inkml:brush xml:id="br0">
      <inkml:brushProperty name="width" value="0.05" units="cm"/>
      <inkml:brushProperty name="height" value="0.05" units="cm"/>
      <inkml:brushProperty name="color" value="#E71224"/>
    </inkml:brush>
  </inkml:definitions>
  <inkml:trace contextRef="#ctx0" brushRef="#br0">235 69 5757 0 0,'1'-2'38'0'0,"0"0"1"0"0,-1 0 0 0 0,1 0 0 0 0,0 0-1 0 0,0 0 1 0 0,0 0 0 0 0,0 0 0 0 0,0 0-1 0 0,0 0 1 0 0,1 0 0 0 0,-1 1 0 0 0,1-1-1 0 0,-1 1 1 0 0,1-1 0 0 0,0 1 0 0 0,-1-1 0 0 0,1 1-1 0 0,0 0 1 0 0,0 0 0 0 0,0 0 0 0 0,0 0-1 0 0,0 0 1 0 0,3-1 0 0 0,3-1 237 0 0,0 0 0 0 0,0 0 0 0 0,1 1 0 0 0,16-2 0 0 0,-11 3-18 0 0,-3 0 99 0 0,1 0-1 0 0,-1-1 1 0 0,1 0 0 0 0,15-5 0 0 0,-54 16-263 0 0,0-2 0 0 0,-42 7 0 0 0,0 0-107 0 0,42-7-322 0 0,1 0 0 0 0,0 2 0 0 0,1 1 0 0 0,0 1 0 0 0,-34 20 0 0 0,23-17-1056 0 0,232 120 2781 0 0,-125-87-863 0 0,36 14-760 0 0,-53-44-980 0 0,-44-11 506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352"/>
    </inkml:context>
    <inkml:brush xml:id="br0">
      <inkml:brushProperty name="width" value="0.05" units="cm"/>
      <inkml:brushProperty name="height" value="0.05" units="cm"/>
      <inkml:brushProperty name="color" value="#E71224"/>
    </inkml:brush>
  </inkml:definitions>
  <inkml:trace contextRef="#ctx0" brushRef="#br0">1 1 8229 0 0,'0'1'-13'0'0,"0"0"0"0"0,0 0 0 0 0,1 1 1 0 0,-1-1-1 0 0,0 0 0 0 0,1 0 0 0 0,-1 0 0 0 0,1 0 0 0 0,-1 0 1 0 0,1 0-1 0 0,-1 0 0 0 0,1 0 0 0 0,0 0 0 0 0,0 0 1 0 0,-1 0-1 0 0,1-1 0 0 0,0 1 0 0 0,0 0 0 0 0,1 0 1 0 0,27 14 83 0 0,-16-10 66 0 0,1-2 0 0 0,24 5 0 0 0,657 46 1029 0 0,-664-52-1151 0 0,96 8-211 0 0,76 3-1156 0 0,-140-13 497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7.756"/>
    </inkml:context>
    <inkml:brush xml:id="br0">
      <inkml:brushProperty name="width" value="0.05" units="cm"/>
      <inkml:brushProperty name="height" value="0.05" units="cm"/>
      <inkml:brushProperty name="color" value="#E71224"/>
    </inkml:brush>
  </inkml:definitions>
  <inkml:trace contextRef="#ctx0" brushRef="#br0">113 47 5420 0 0,'5'-47'1074'0'0,"-14"74"26"0"0,3-9-888 0 0,-17 60 244 0 0,-43 180 388 0 0,61-225-939 0 0,1-1 1 0 0,1 1-1 0 0,1 0 0 0 0,2 0 0 0 0,2 0 0 0 0,5 34 0 0 0,8-19-1196 0 0,-13-34 665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344"/>
    </inkml:context>
    <inkml:brush xml:id="br0">
      <inkml:brushProperty name="width" value="0.05" units="cm"/>
      <inkml:brushProperty name="height" value="0.05" units="cm"/>
      <inkml:brushProperty name="color" value="#E71224"/>
    </inkml:brush>
  </inkml:definitions>
  <inkml:trace contextRef="#ctx0" brushRef="#br0">349 202 5116 0 0,'2'-5'79'0'0,"-1"-1"0"0"0,0 1 0 0 0,0 0 0 0 0,-1 0 0 0 0,1 0 0 0 0,-1-7 0 0 0,0 11-61 0 0,0 0 0 0 0,0 1 1 0 0,0-1-1 0 0,0 0 1 0 0,-1 0-1 0 0,1 1 0 0 0,0-1 1 0 0,0 0-1 0 0,0 1 1 0 0,-1-1-1 0 0,1 0 0 0 0,0 1 1 0 0,-1-1-1 0 0,1 0 1 0 0,-1 1-1 0 0,1-1 0 0 0,0 0 1 0 0,-1 1-1 0 0,1-1 1 0 0,-1 1-1 0 0,0-1 1 0 0,1 1-1 0 0,-1 0 0 0 0,1-1 1 0 0,-1 1-1 0 0,0-1 1 0 0,1 1-1 0 0,-1 0 0 0 0,0 0 1 0 0,0-1-1 0 0,1 1 1 0 0,-1 0-1 0 0,0 0 0 0 0,1 0 1 0 0,-1 0-1 0 0,0 0 1 0 0,0 0-1 0 0,1 0 1 0 0,-1 0-1 0 0,0 0 0 0 0,0 0 1 0 0,1 0-1 0 0,-1 0 1 0 0,0 1-1 0 0,0-1 0 0 0,1 0 1 0 0,-1 0-1 0 0,-1 1 1 0 0,-43 19 129 0 0,2 2 1 0 0,0 2-1 0 0,-61 44 1 0 0,101-66-148 0 0,-13 9 8 0 0,1 0 0 0 0,0 1 0 0 0,0 0 0 0 0,-14 16 0 0 0,33-31 1 0 0,0 0 0 0 0,0 0 0 0 0,1 0 0 0 0,-1 0 0 0 0,10-3 0 0 0,-3 0-16 0 0,42-22-18 0 0,-2-3 0 0 0,-1-2 0 0 0,-1-2 0 0 0,51-49 0 0 0,-63 40 93 0 0,-29 33-74 0 0,1 0 0 0 0,0 1 0 0 0,1 0 0 0 0,11-9 0 0 0,-20 18 11 0 0,0 0 0 0 0,1 0 0 0 0,-1 0 0 0 0,0 0 0 0 0,1 0-1 0 0,-1 1 1 0 0,1-1 0 0 0,0 0 0 0 0,-1 1 0 0 0,1-1 0 0 0,-1 1 0 0 0,1 0-1 0 0,0 0 1 0 0,-1-1 0 0 0,1 1 0 0 0,0 0 0 0 0,-1 0 0 0 0,1 1 0 0 0,0-1-1 0 0,2 1 1 0 0,-1 0 15 0 0,-1 0 0 0 0,1 0-1 0 0,-1 0 1 0 0,0 1-1 0 0,0-1 1 0 0,0 1 0 0 0,0 0-1 0 0,0 0 1 0 0,0-1-1 0 0,0 1 1 0 0,3 5 0 0 0,0 1 50 0 0,0 0 0 0 0,0 1 1 0 0,-1 0-1 0 0,0 0 1 0 0,0 0-1 0 0,2 12 0 0 0,-1 5 57 0 0,4 53 0 0 0,-7-52-102 0 0,11 53 0 0 0,-8-62-119 0 0,0 0 0 0 0,2 0 1 0 0,0-1-1 0 0,1 0 0 0 0,1 0 1 0 0,1-1-1 0 0,0 0 0 0 0,1 0 1 0 0,0-1-1 0 0,2-1 0 0 0,-1 0 1 0 0,2-1-1 0 0,19 16 0 0 0,-9-10-563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8.686"/>
    </inkml:context>
    <inkml:brush xml:id="br0">
      <inkml:brushProperty name="width" value="0.05" units="cm"/>
      <inkml:brushProperty name="height" value="0.05" units="cm"/>
      <inkml:brushProperty name="color" value="#E71224"/>
    </inkml:brush>
  </inkml:definitions>
  <inkml:trace contextRef="#ctx0" brushRef="#br0">0 1 5789 0 0,'2'0'49'0'0,"-1"0"0"0"0,0 0 0 0 0,0 1 0 0 0,0-1 0 0 0,0 1 1 0 0,1-1-1 0 0,-1 1 0 0 0,0-1 0 0 0,0 1 0 0 0,0 0 1 0 0,0 0-1 0 0,-1-1 0 0 0,1 1 0 0 0,0 0 0 0 0,0 0 1 0 0,0 0-1 0 0,0 0 0 0 0,-1 0 0 0 0,1 0 0 0 0,-1 0 1 0 0,1 0-1 0 0,-1 0 0 0 0,1 2 0 0 0,13 34 669 0 0,-9-19-373 0 0,63 180 678 0 0,-62-174-1052 0 0,-1 0-1 0 0,-1 0 0 0 0,-1 1 1 0 0,-1 0-1 0 0,-1 0 0 0 0,-4 35 0 0 0,-3 24-1662 0 0,2-65 946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09.041"/>
    </inkml:context>
    <inkml:brush xml:id="br0">
      <inkml:brushProperty name="width" value="0.05" units="cm"/>
      <inkml:brushProperty name="height" value="0.05" units="cm"/>
      <inkml:brushProperty name="color" value="#E71224"/>
    </inkml:brush>
  </inkml:definitions>
  <inkml:trace contextRef="#ctx0" brushRef="#br0">158 60 6625 0 0,'-34'7'116'0'0,"20"-5"-57"0"0,0 1 1 0 0,0 1-1 0 0,-19 6 0 0 0,30-8-55 0 0,0-1 0 0 0,0 0-1 0 0,0 1 1 0 0,0 0 0 0 0,0-1 0 0 0,1 1-1 0 0,-1 0 1 0 0,1 1 0 0 0,-1-1-1 0 0,1 0 1 0 0,0 1 0 0 0,0-1-1 0 0,0 1 1 0 0,0-1 0 0 0,0 1-1 0 0,1 0 1 0 0,-1 0 0 0 0,1 0 0 0 0,0 0-1 0 0,-1 4 1 0 0,1-6 11 0 0,1 1-1 0 0,0-1 1 0 0,0 0-1 0 0,0 1 1 0 0,0-1-1 0 0,0 0 1 0 0,0 0-1 0 0,0 1 1 0 0,0-1-1 0 0,0 0 1 0 0,0 1 0 0 0,1-1-1 0 0,-1 0 1 0 0,1 0-1 0 0,-1 0 1 0 0,1 1-1 0 0,-1-1 1 0 0,1 0-1 0 0,0 0 1 0 0,-1 0-1 0 0,1 0 1 0 0,0 0 0 0 0,1 1-1 0 0,0 0 19 0 0,1 0 0 0 0,-1 0 0 0 0,1-1-1 0 0,0 1 1 0 0,0-1 0 0 0,-1 0 0 0 0,1 1 0 0 0,0-1 0 0 0,5 1 0 0 0,6 0 24 0 0,-1 0-1 0 0,1-1 1 0 0,19 0 0 0 0,29 1-55 0 0,-34-1-11 0 0,0 0 0 0 0,0-2 0 0 0,1-1 0 0 0,53-10 0 0 0,-79 11 27 0 0,0 0-1 0 0,1-1 1 0 0,-1 1 0 0 0,0 0-1 0 0,0-1 1 0 0,0 1 0 0 0,0-1 0 0 0,-1 0-1 0 0,1 0 1 0 0,0 0 0 0 0,-1-1-1 0 0,0 1 1 0 0,1 0 0 0 0,-1-1-1 0 0,0 0 1 0 0,3-5 0 0 0,-2 1 140 0 0,1-1 1 0 0,-2 0-1 0 0,1 0 1 0 0,-1 0-1 0 0,1-9 1 0 0,-2 11 11 0 0,0 0 1 0 0,0 0 0 0 0,1 0-1 0 0,-1 0 1 0 0,1 0-1 0 0,1 0 1 0 0,-1 0 0 0 0,1 1-1 0 0,0-1 1 0 0,0 1-1 0 0,8-9 1 0 0,-11 13-152 0 0,0 1 1 0 0,0 0-1 0 0,1-1 0 0 0,-1 1 1 0 0,0 0-1 0 0,0-1 1 0 0,0 1-1 0 0,1 0 0 0 0,-1-1 1 0 0,0 1-1 0 0,0 0 0 0 0,1 0 1 0 0,-1-1-1 0 0,0 1 0 0 0,1 0 1 0 0,-1 0-1 0 0,0 0 1 0 0,1 0-1 0 0,-1-1 0 0 0,0 1 1 0 0,1 0-1 0 0,-1 0 0 0 0,1 0 1 0 0,-1 0-1 0 0,0 0 0 0 0,1 0 1 0 0,-1 0-1 0 0,0 0 1 0 0,1 0-1 0 0,-1 0 0 0 0,1 0 1 0 0,-1 0-1 0 0,0 0 0 0 0,1 0 1 0 0,-1 1-1 0 0,0-1 0 0 0,1 0 1 0 0,-1 0-1 0 0,0 0 1 0 0,1 0-1 0 0,-1 1 0 0 0,0-1 1 0 0,1 0-1 0 0,-1 0 0 0 0,0 1 1 0 0,0-1-1 0 0,1 0 0 0 0,-1 1 1 0 0,1 0 12 0 0,-1 0-1 0 0,0 0 1 0 0,1 0 0 0 0,-1 1-1 0 0,0-1 1 0 0,0 0-1 0 0,1 0 1 0 0,-1 0 0 0 0,0 0-1 0 0,0 1 1 0 0,0-1 0 0 0,-1 0-1 0 0,1 2 1 0 0,-4 7-96 0 0,0 0 1 0 0,0-1-1 0 0,-1 1 0 0 0,0-1 1 0 0,0 0-1 0 0,-1 0 0 0 0,0 0 1 0 0,-1-1-1 0 0,0 0 0 0 0,0-1 0 0 0,-1 1 1 0 0,-14 9-1 0 0,-14 10-1096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578"/>
    </inkml:context>
    <inkml:brush xml:id="br0">
      <inkml:brushProperty name="width" value="0.05" units="cm"/>
      <inkml:brushProperty name="height" value="0.05" units="cm"/>
      <inkml:brushProperty name="color" value="#E71224"/>
    </inkml:brush>
  </inkml:definitions>
  <inkml:trace contextRef="#ctx0" brushRef="#br0">100 89 5693 0 0,'-21'0'592'0'0,"18"0"-435"0"0,1 0 0 0 0,0 0 1 0 0,-1 0-1 0 0,1 0 1 0 0,0 0-1 0 0,-1 0 0 0 0,1-1 1 0 0,0 1-1 0 0,-4-2 1 0 0,4 1 165 0 0,2 1-135 0 0,-1-1 1 0 0,0 1 0 0 0,0-1-1 0 0,0 1 1 0 0,0-1-1 0 0,0 1 1 0 0,0 0-1 0 0,0-1 1 0 0,0 1 0 0 0,0 0-1 0 0,0 0 1 0 0,0 0-1 0 0,0 0 1 0 0,0 0-1 0 0,0 0 1 0 0,0 0 0 0 0,0 0-1 0 0,0 0 1 0 0,0 0-1 0 0,0 1 1 0 0,0-1-1 0 0,0 0 1 0 0,0 1 0 0 0,0-1-1 0 0,1 1 1 0 0,-1-1-1 0 0,-1 1 1 0 0,-16 4 1398 0 0,13-6-327 0 0,11-5-757 0 0,-2 5-430 0 0,-1 0-1 0 0,1 0 1 0 0,-1 0-1 0 0,1 1 1 0 0,-1-1-1 0 0,6 1 1 0 0,10-2 77 0 0,103-11 150 0 0,-36 5-282 0 0,86-8-85 0 0,36 1 44 0 0,-206 15 73 0 0,-8-4-45 0 0,-18-11-65 0 0,23 15 56 0 0,1-1 0 0 0,-1 1 0 0 0,1 0 0 0 0,-1-1 0 0 0,1 1 0 0 0,-1-1 0 0 0,1 1 0 0 0,-1 0 0 0 0,1-1 0 0 0,-1 1 0 0 0,0 0 0 0 0,1 0 0 0 0,-1 0 0 0 0,0 0 0 0 0,1-1 0 0 0,-1 1 0 0 0,1 0 0 0 0,-1 0 0 0 0,0 0 0 0 0,1 0 0 0 0,-1 0 0 0 0,0 0 0 0 0,1 1-1 0 0,-1-1 1 0 0,0 0 0 0 0,0 0 0 0 0,-1 11 0 0 0,7 4 3 0 0,0 0-1 0 0,13 26 1 0 0,30 59 37 0 0,-38-79-16 0 0,-1 0-1 0 0,0 0 0 0 0,-2 1 1 0 0,-1 0-1 0 0,4 28 1 0 0,-8-40-16 0 0,1 1-4 0 0,-1 0 0 0 0,0 1 0 0 0,-1-1 0 0 0,-1 1 0 0 0,0-1 0 0 0,0 1 0 0 0,-1-1-1 0 0,0 1 1 0 0,-1-1 0 0 0,-4 12 0 0 0,6-21-4 0 0,-1-1-1 0 0,1 0 0 0 0,-1 1 1 0 0,1-1-1 0 0,-1 1 1 0 0,0-1-1 0 0,0 0 0 0 0,0 1 1 0 0,0-1-1 0 0,0 0 1 0 0,0 0-1 0 0,0 0 0 0 0,0 0 1 0 0,0 1-1 0 0,0-2 1 0 0,-1 1-1 0 0,1 0 0 0 0,0 0 1 0 0,-1 0-1 0 0,1-1 0 0 0,0 1 1 0 0,-1 0-1 0 0,-1 0 1 0 0,0-1-23 0 0,1 0 1 0 0,0 0-1 0 0,-1-1 0 0 0,1 1 1 0 0,-1 0-1 0 0,1-1 1 0 0,0 1-1 0 0,0-1 1 0 0,-1 0-1 0 0,1 0 0 0 0,0 0 1 0 0,0 0-1 0 0,-4-2 1 0 0,-3-4-46 0 0,-1 0 0 0 0,1-1 0 0 0,1 0 0 0 0,-16-17 0 0 0,-19-36 68 0 0,35 47-15 0 0,-1 1 0 0 0,0 0 0 0 0,-1 1 0 0 0,0 0 0 0 0,-1 0 0 0 0,-23-19 0 0 0,31 29 18 0 0,-1 0 0 0 0,1 1 0 0 0,-1-1-1 0 0,1 1 1 0 0,-1-1 0 0 0,1 1 0 0 0,-1 0 0 0 0,0 0 0 0 0,1 1 0 0 0,-1-1 0 0 0,0 1-1 0 0,0 0 1 0 0,-4 0 0 0 0,1 1-2 0 0,0 0 0 0 0,0 0 0 0 0,0 1-1 0 0,0 0 1 0 0,0 0 0 0 0,-9 5 0 0 0,-4 3-22 0 0,2 1 1 0 0,-1 0 0 0 0,-26 23 0 0 0,39-29-40 0 0,-26 23-235 0 0,31-27 247 0 0,0 0 1 0 0,0 0-1 0 0,0-1 1 0 0,0 1-1 0 0,1 0 1 0 0,-1 0-1 0 0,0 0 1 0 0,1 0-1 0 0,-1 0 1 0 0,0 0-1 0 0,1 0 1 0 0,0 0-1 0 0,-1 0 0 0 0,1 0 1 0 0,-1 0-1 0 0,1 0 1 0 0,0 0-1 0 0,0 1 1 0 0,0-1-1 0 0,0 0 1 0 0,0 0-1 0 0,0 0 1 0 0,0 0-1 0 0,0 0 1 0 0,0 1-1 0 0,0-1 1 0 0,1 0-1 0 0,-1 0 1 0 0,1 1-1 0 0,1 0-116 0 0,0 0-1 0 0,0 0 0 0 0,0-1 1 0 0,1 1-1 0 0,-1-1 0 0 0,0 1 1 0 0,1-1-1 0 0,-1 0 0 0 0,1 0 1 0 0,0 0-1 0 0,-1 0 0 0 0,1-1 1 0 0,0 1-1 0 0,-1-1 0 0 0,5 1 1 0 0,42 0-2046 0 0,-21-4 1170 0 0,2 1-64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8.980"/>
    </inkml:context>
    <inkml:brush xml:id="br0">
      <inkml:brushProperty name="width" value="0.05" units="cm"/>
      <inkml:brushProperty name="height" value="0.05" units="cm"/>
      <inkml:brushProperty name="color" value="#E71224"/>
    </inkml:brush>
  </inkml:definitions>
  <inkml:trace contextRef="#ctx0" brushRef="#br0">239 170 6281 0 0,'-3'-24'424'0'0,"2"14"-195"0"0,0 0 1 0 0,0 0-1 0 0,-1 1 0 0 0,0-1 1 0 0,-1 1-1 0 0,0-1 0 0 0,-1 1 0 0 0,-6-12 1 0 0,3 10 148 0 0,-11-15 870 0 0,17 25-1182 0 0,0 0 1 0 0,-1 0-1 0 0,1 0 0 0 0,0 0 1 0 0,-1 0-1 0 0,1 0 0 0 0,-1 1 1 0 0,1-1-1 0 0,-1 0 0 0 0,1 1 1 0 0,-1 0-1 0 0,1-1 0 0 0,-1 1 1 0 0,0 0-1 0 0,1 0 0 0 0,-1 0 0 0 0,1 0 1 0 0,-3 0-1 0 0,-7 1-33 0 0,-1 0 0 0 0,1 1 0 0 0,0 0 0 0 0,-16 6 0 0 0,23-7-11 0 0,0 1-1 0 0,-1 0 1 0 0,1 1 0 0 0,1-1-1 0 0,-1 1 1 0 0,0 0 0 0 0,0 0 0 0 0,1 0-1 0 0,0 0 1 0 0,0 0 0 0 0,0 1-1 0 0,0-1 1 0 0,-5 9 0 0 0,4-4 63 0 0,0 0-1 0 0,0 0 1 0 0,1 0 0 0 0,0 0 0 0 0,-3 16 0 0 0,6-21-73 0 0,-1-1 0 0 0,1 0 0 0 0,-1 1-1 0 0,1-1 1 0 0,0 0 0 0 0,0 1 0 0 0,0-1 0 0 0,0 1 0 0 0,0-1 0 0 0,1 0 0 0 0,-1 1 0 0 0,1-1 0 0 0,0 0 0 0 0,-1 1 0 0 0,1-1 0 0 0,0 0 0 0 0,0 0 0 0 0,1 0 0 0 0,-1 0 0 0 0,0 0-1 0 0,1 0 1 0 0,-1 0 0 0 0,1 0 0 0 0,0 0 0 0 0,3 2 0 0 0,-1-2-8 0 0,0 0-1 0 0,0-1 0 0 0,0 1 1 0 0,0-1-1 0 0,0 0 0 0 0,0 0 1 0 0,0-1-1 0 0,0 1 1 0 0,0-1-1 0 0,1 0 0 0 0,-1 0 1 0 0,0 0-1 0 0,0-1 1 0 0,0 0-1 0 0,1 1 0 0 0,6-4 1 0 0,-4 2-4 0 0,0 0 0 0 0,0-1 0 0 0,-1 0 0 0 0,1 0 0 0 0,-1-1 0 0 0,0 1 0 0 0,0-2 0 0 0,11-8 0 0 0,-15 11 37 0 0,0 0 0 0 0,-1-1 0 0 0,1 1 0 0 0,0-1 0 0 0,-1 0 0 0 0,1 1 0 0 0,-1-1 0 0 0,1-3 0 0 0,-2 5 253 0 0,1 2-247 0 0,0 0 0 0 0,0 0 0 0 0,0-1 0 0 0,0 1 0 0 0,0 0 0 0 0,0 0 0 0 0,0 0 0 0 0,0 0 0 0 0,-1 0 0 0 0,1 0 0 0 0,0 0 0 0 0,-1 1 0 0 0,1-1 0 0 0,-1 0 0 0 0,1 2 0 0 0,9 21-16 0 0,-5-7-61 0 0,15 39 170 0 0,-18-52-335 0 0,0 0 0 0 0,0 0 0 0 0,1 0 0 0 0,-1-1 0 0 0,1 1 0 0 0,0 0 0 0 0,0-1 0 0 0,0 0 0 0 0,1 0 0 0 0,6 5 0 0 0,-8-7-16 0 0,0 0 0 0 0,0-1 0 0 0,-1 1 0 0 0,1-1 0 0 0,0 1 0 0 0,0-1 0 0 0,0 0 0 0 0,0 0-1 0 0,0 1 1 0 0,0-1 0 0 0,0-1 0 0 0,0 1 0 0 0,0 0 0 0 0,0 0 0 0 0,-1-1 0 0 0,1 1 0 0 0,0-1 0 0 0,3-1-1 0 0,9-3-884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19.659"/>
    </inkml:context>
    <inkml:brush xml:id="br0">
      <inkml:brushProperty name="width" value="0.05" units="cm"/>
      <inkml:brushProperty name="height" value="0.05" units="cm"/>
      <inkml:brushProperty name="color" value="#E71224"/>
    </inkml:brush>
  </inkml:definitions>
  <inkml:trace contextRef="#ctx0" brushRef="#br0">54 33 6845 0 0,'0'-1'6'0'0,"0"0"1"0"0,0 0-1 0 0,0 0 1 0 0,0 0-1 0 0,0 0 1 0 0,0 1-1 0 0,0-1 1 0 0,0 0-1 0 0,0 0 1 0 0,-1 0 0 0 0,1 0-1 0 0,0 0 1 0 0,-1 1-1 0 0,1-1 1 0 0,0 0-1 0 0,-1 0 1 0 0,1 0-1 0 0,-1 1 1 0 0,0-1-1 0 0,1 0 1 0 0,-1 1-1 0 0,1-1 1 0 0,-1 1-1 0 0,0-1 1 0 0,0 0 0 0 0,1 1-1 0 0,-3-1 1 0 0,1 0 207 0 0,-1 0 1 0 0,0 1 0 0 0,0 0 0 0 0,0-1-1 0 0,0 1 1 0 0,0 0 0 0 0,-3 1-1 0 0,-5-1 952 0 0,11 0-1121 0 0,0 1 0 0 0,-1-1 1 0 0,1 0-1 0 0,-1 1 0 0 0,1-1 1 0 0,0 0-1 0 0,0 1 0 0 0,-1-1 1 0 0,1 1-1 0 0,0-1 0 0 0,-1 1 0 0 0,1-1 1 0 0,0 1-1 0 0,0-1 0 0 0,0 1 1 0 0,0-1-1 0 0,0 1 0 0 0,-1-1 0 0 0,1 1 1 0 0,0-1-1 0 0,0 1 0 0 0,0-1 1 0 0,0 1-1 0 0,0-1 0 0 0,1 1 0 0 0,-1-1 1 0 0,0 1-1 0 0,0-1 0 0 0,0 1 1 0 0,0-1-1 0 0,0 1 0 0 0,1-1 1 0 0,-1 1-1 0 0,1 0 0 0 0,6 21 505 0 0,-4-13-483 0 0,1 0 0 0 0,0 0 0 0 0,1-1 0 0 0,0 1 0 0 0,0-1 0 0 0,0 0 0 0 0,1-1 1 0 0,1 1-1 0 0,-1-1 0 0 0,1 0 0 0 0,0-1 0 0 0,1 0 0 0 0,10 8 0 0 0,-9-9-74 0 0,-7-4 4 0 0,-1 0 0 0 0,0-1 1 0 0,0 1-1 0 0,1 0 0 0 0,-1 0 0 0 0,0-1 0 0 0,1 1 1 0 0,-1-1-1 0 0,1 0 0 0 0,-1 1 0 0 0,3-1 0 0 0,-3 0-16 0 0,0 0-1 0 0,0-1 0 0 0,0 0 1 0 0,0 1-1 0 0,0-1 0 0 0,0 1 1 0 0,0-1-1 0 0,0 0 0 0 0,-1 0 1 0 0,1 1-1 0 0,0-1 0 0 0,-1 0 1 0 0,1 0-1 0 0,0 0 0 0 0,-1 0 1 0 0,1 0-1 0 0,-1 0 0 0 0,1 0 1 0 0,0-2-1 0 0,8-18-294 0 0,26-46 79 0 0,-31 61 236 0 0,0 0 1 0 0,0 0-1 0 0,1 1 0 0 0,0-1 1 0 0,0 1-1 0 0,0 0 0 0 0,1 1 0 0 0,7-6 1 0 0,-13 9-5 0 0,1 1 1 0 0,0-1 0 0 0,0 0-1 0 0,0 1 1 0 0,1-1-1 0 0,-1 1 1 0 0,0-1-1 0 0,0 1 1 0 0,0 0 0 0 0,0-1-1 0 0,0 1 1 0 0,0 0-1 0 0,1 0 1 0 0,-1 0 0 0 0,0 0-1 0 0,0 0 1 0 0,0 0-1 0 0,1 0 1 0 0,-1 0-1 0 0,0 0 1 0 0,0 1 0 0 0,0-1-1 0 0,0 0 1 0 0,0 1-1 0 0,0-1 1 0 0,0 1-1 0 0,1-1 1 0 0,-1 1 0 0 0,-1 0-1 0 0,1-1 1 0 0,0 1-1 0 0,0 0 1 0 0,0 0 0 0 0,0 0-1 0 0,0 0 1 0 0,1 1-1 0 0,2 5-4 0 0,0 0 0 0 0,0 0 0 0 0,-1 0 0 0 0,5 15-1 0 0,7 13 40 0 0,-14-34-28 0 0,0 1 0 0 0,0-1 0 0 0,0 1-1 0 0,0-1 1 0 0,0 0 0 0 0,0 1 0 0 0,1-1 0 0 0,-1 0 0 0 0,0 0 0 0 0,1 0 0 0 0,1 2 0 0 0,-1-3-4 0 0,-1 0 0 0 0,1 0 0 0 0,-1 0 0 0 0,1 0 0 0 0,-1-1 0 0 0,1 1 0 0 0,-1 0 0 0 0,1 0 0 0 0,-1-1 0 0 0,0 1 0 0 0,1-1 0 0 0,-1 1 0 0 0,0-1-1 0 0,1 0 1 0 0,0-1 0 0 0,41-16-49 0 0,-33 15 46 0 0,0-1-1 0 0,0 0 1 0 0,0-1 0 0 0,0 0 0 0 0,-1 0 0 0 0,0-1 0 0 0,14-12 0 0 0,-22 17 4 0 0,-1 1 1 0 0,1-1-1 0 0,0 0 1 0 0,0 0 0 0 0,-1 1-1 0 0,1-1 1 0 0,0 0-1 0 0,-1 0 1 0 0,1 0-1 0 0,-1 0 1 0 0,1 0-1 0 0,-1 0 1 0 0,0 0-1 0 0,1 0 1 0 0,-1 0 0 0 0,0 0-1 0 0,0 0 1 0 0,1 0-1 0 0,-1 0 1 0 0,0 0-1 0 0,0-2 1 0 0,-1 2-1 0 0,1 0 1 0 0,-1 0-1 0 0,1 0 0 0 0,-1 1 1 0 0,1-1-1 0 0,-1 0 0 0 0,0 0 1 0 0,1 1-1 0 0,-1-1 0 0 0,0 1 1 0 0,0-1-1 0 0,0 0 0 0 0,1 1 1 0 0,-1-1-1 0 0,0 1 0 0 0,0 0 1 0 0,0-1-1 0 0,-2 0 0 0 0,-4 0 4 0 0,0-1-1 0 0,0 1 1 0 0,0 0-1 0 0,-15 0 1 0 0,-51 1 57 0 0,72 0-58 0 0,1 0-1 0 0,-1 1 0 0 0,0-1 1 0 0,1 0-1 0 0,-1 1 0 0 0,0-1 0 0 0,1 1 1 0 0,-1-1-1 0 0,1 0 0 0 0,-1 1 0 0 0,1-1 1 0 0,-1 1-1 0 0,1 0 0 0 0,-1-1 1 0 0,1 1-1 0 0,-1-1 0 0 0,1 1 0 0 0,0 0 1 0 0,-1-1-1 0 0,1 1 0 0 0,0 0 1 0 0,-1-1-1 0 0,1 1 0 0 0,0 0 0 0 0,0-1 1 0 0,0 1-1 0 0,0 0 0 0 0,0 0 0 0 0,0-1 1 0 0,0 1-1 0 0,0 0 0 0 0,0 0 1 0 0,0-1-1 0 0,0 1 0 0 0,0 0 0 0 0,1 1 1 0 0,6 28 201 0 0,-5-26-193 0 0,0 0-1 0 0,1-1 0 0 0,-1 1 1 0 0,1-1-1 0 0,0 1 1 0 0,0-1-1 0 0,0 0 0 0 0,1 0 1 0 0,-1-1-1 0 0,1 1 1 0 0,0-1-1 0 0,-1 1 0 0 0,1-1 1 0 0,0 0-1 0 0,0-1 1 0 0,0 1-1 0 0,1-1 0 0 0,6 2 1 0 0,-7-2-17 0 0,0 0 1 0 0,0 0-1 0 0,0-1 1 0 0,0 0-1 0 0,1 1 1 0 0,-1-2-1 0 0,0 1 1 0 0,0 0 0 0 0,0-1-1 0 0,0 0 1 0 0,0 0-1 0 0,0 0 1 0 0,0 0-1 0 0,0-1 1 0 0,0 1-1 0 0,0-1 1 0 0,-1 0-1 0 0,1 0 1 0 0,-1-1-1 0 0,4-2 1 0 0,-4 2 2 0 0,-1 0 1 0 0,0 0-1 0 0,0 0 0 0 0,0 0 1 0 0,0 0-1 0 0,0 0 0 0 0,-1 0 1 0 0,1-1-1 0 0,-1 1 0 0 0,0-1 1 0 0,0 1-1 0 0,0-1 1 0 0,-1 1-1 0 0,1-1 0 0 0,-1 0 1 0 0,0 1-1 0 0,0-1 0 0 0,0 0 1 0 0,-1 1-1 0 0,1-1 0 0 0,-1 1 1 0 0,0-1-1 0 0,-1-3 0 0 0,-6-3 235 0 0,9 21 243 0 0,22 49 126 0 0,23 51-1084 0 0,-12-40-1357 0 0,-15-37 488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2.116"/>
    </inkml:context>
    <inkml:brush xml:id="br0">
      <inkml:brushProperty name="width" value="0.05" units="cm"/>
      <inkml:brushProperty name="height" value="0.05" units="cm"/>
      <inkml:brushProperty name="color" value="#E71224"/>
    </inkml:brush>
  </inkml:definitions>
  <inkml:trace contextRef="#ctx0" brushRef="#br0">24 261 5909 0 0,'-13'-51'2156'0'0,"16"71"-1633"0"0,-1 1 0 0 0,-1 0 1 0 0,-1 0-1 0 0,0-1 0 0 0,-2 1 0 0 0,-4 21 0 0 0,-3 68 24 0 0,11-73-388 0 0,-2-37-140 0 0,-1-24 15 0 0,8-24-67 0 0,2 1 1 0 0,2-1 0 0 0,2 2-1 0 0,27-62 1 0 0,-40 106 35 0 0,1 0 1 0 0,0 0-1 0 0,0 0 1 0 0,0 0-1 0 0,0 0 0 0 0,1 0 1 0 0,-1 1-1 0 0,0-1 1 0 0,1 0-1 0 0,-1 1 1 0 0,1-1-1 0 0,-1 1 0 0 0,3-2 1 0 0,-3 3 1 0 0,0-1 1 0 0,0 1-1 0 0,-1 0 1 0 0,1 0-1 0 0,0 0 1 0 0,0 0-1 0 0,0 0 1 0 0,0 0-1 0 0,0 0 1 0 0,0 0-1 0 0,-1 0 0 0 0,1 1 1 0 0,0-1-1 0 0,0 0 1 0 0,0 0-1 0 0,0 1 1 0 0,-1-1-1 0 0,1 1 1 0 0,0-1-1 0 0,0 0 1 0 0,-1 1-1 0 0,1 0 1 0 0,0-1-1 0 0,-1 1 1 0 0,1-1-1 0 0,0 1 1 0 0,-1 0-1 0 0,1-1 0 0 0,-1 1 1 0 0,1 0-1 0 0,-1 0 1 0 0,0-1-1 0 0,1 2 1 0 0,10 17 228 0 0,0 0 1 0 0,-2 1-1 0 0,14 39 1 0 0,9 23 485 0 0,-23-64-536 0 0,1 0 0 0 0,0-1-1 0 0,14 17 1 0 0,-20-29-166 0 0,0-1-1 0 0,1 1 1 0 0,-1-1-1 0 0,1 1 0 0 0,0-1 1 0 0,0-1-1 0 0,0 1 1 0 0,1-1-1 0 0,-1 0 1 0 0,1 0-1 0 0,0 0 1 0 0,0-1-1 0 0,12 3 0 0 0,-14-4-25 0 0,1-1 0 0 0,0 0 0 0 0,-1 0 0 0 0,1 0 0 0 0,-1-1-1 0 0,1 0 1 0 0,0 0 0 0 0,-1 0 0 0 0,0 0 0 0 0,1 0 0 0 0,-1-1-1 0 0,0 0 1 0 0,0 0 0 0 0,1 0 0 0 0,-2-1 0 0 0,1 1 0 0 0,7-7 0 0 0,-1 0-83 0 0,0 0 0 0 0,0-1 0 0 0,-1 0 0 0 0,14-20 1 0 0,-18 22 41 0 0,-1 1 1 0 0,0-1-1 0 0,-1 1 1 0 0,0-1-1 0 0,0 0 1 0 0,-1-1-1 0 0,0 1 1 0 0,0 0-1 0 0,-1-1 1 0 0,0 1-1 0 0,0-14 1 0 0,-2-4-139 0 0,-1 1 1 0 0,-8-38 0 0 0,10 62 176 0 0,0-1 1 0 0,0 0-1 0 0,-1 0 1 0 0,1 1-1 0 0,0-1 1 0 0,-1 0-1 0 0,0 1 1 0 0,1-1-1 0 0,-1 0 1 0 0,0 1-1 0 0,0-1 0 0 0,0 1 1 0 0,0-1-1 0 0,0 1 1 0 0,0 0-1 0 0,0-1 1 0 0,-1 1-1 0 0,1 0 1 0 0,0 0-1 0 0,-1 0 1 0 0,1 0-1 0 0,-3-2 1 0 0,2 3 5 0 0,0 0 1 0 0,1 0 0 0 0,-1 0 0 0 0,0 0 0 0 0,1 0 0 0 0,-1 1 0 0 0,1-1-1 0 0,-1 0 1 0 0,0 1 0 0 0,1-1 0 0 0,-1 1 0 0 0,1-1 0 0 0,-1 1 0 0 0,1 0-1 0 0,-1 0 1 0 0,1 0 0 0 0,0 0 0 0 0,-1 0 0 0 0,1 0 0 0 0,0 0-1 0 0,0 0 1 0 0,0 0 0 0 0,-1 0 0 0 0,0 3 0 0 0,0-2-2 0 0,1 0 0 0 0,-1 0-1 0 0,0 0 1 0 0,1 0 0 0 0,0 0 0 0 0,-1 0 0 0 0,1 0 0 0 0,0 0 0 0 0,0 1 0 0 0,0-1-1 0 0,1 1 1 0 0,-1-1 0 0 0,0 1 0 0 0,1-1 0 0 0,0 0 0 0 0,0 1 0 0 0,-1 0-1 0 0,1-1 1 0 0,1 1 0 0 0,-1-1 0 0 0,0 1 0 0 0,1-1 0 0 0,0 4 0 0 0,1-3-41 0 0,-1 0 0 0 0,1 1 0 0 0,0-1 1 0 0,0 0-1 0 0,0 0 0 0 0,1 0 1 0 0,-1 0-1 0 0,1-1 0 0 0,-1 1 0 0 0,1-1 1 0 0,0 1-1 0 0,0-1 0 0 0,0 0 1 0 0,0 0-1 0 0,4 1 0 0 0,8 4-86 0 0,-1-1 0 0 0,1-1-1 0 0,0-1 1 0 0,0 0 0 0 0,1-1 0 0 0,-1 0-1 0 0,1-1 1 0 0,0-1 0 0 0,-1-1 0 0 0,1 0-1 0 0,0-1 1 0 0,-1-1 0 0 0,31-6 0 0 0,-42 6 185 0 0,0 1 0 0 0,0 0 0 0 0,0-1 0 0 0,0 0 0 0 0,0 0 0 0 0,0 0 0 0 0,-1 0 1 0 0,1-1-1 0 0,4-4 0 0 0,-7 7-37 0 0,0-1-1 0 0,-1 0 1 0 0,1 1 0 0 0,0-1 0 0 0,-1 0-1 0 0,1 0 1 0 0,-1 1 0 0 0,1-1 0 0 0,-1 0-1 0 0,1 0 1 0 0,-1 0 0 0 0,0 0 0 0 0,1 1 0 0 0,-1-1-1 0 0,0 0 1 0 0,0 0 0 0 0,0 0 0 0 0,0 0-1 0 0,0 0 1 0 0,0 0 0 0 0,0 0 0 0 0,0 0-1 0 0,0 0 1 0 0,0 1 0 0 0,0-1 0 0 0,0 0 0 0 0,-1 0-1 0 0,1 0 1 0 0,0 0 0 0 0,-1 0 0 0 0,1 0-1 0 0,0 1 1 0 0,-1-1 0 0 0,1 0 0 0 0,-1 0-1 0 0,0 1 1 0 0,1-1 0 0 0,-1 0 0 0 0,0 1 0 0 0,1-1-1 0 0,-1 0 1 0 0,0 1 0 0 0,0-1 0 0 0,1 1-1 0 0,-1-1 1 0 0,0 1 0 0 0,-1-1 0 0 0,0 0-10 0 0,0 0 0 0 0,0 0-1 0 0,0 1 1 0 0,0-1 0 0 0,-1 1 0 0 0,1-1 0 0 0,0 1 0 0 0,0 0 0 0 0,0-1 0 0 0,0 1 0 0 0,-1 0-1 0 0,1 1 1 0 0,0-1 0 0 0,0 0 0 0 0,0 1 0 0 0,0-1 0 0 0,-1 1 0 0 0,1-1 0 0 0,0 1 0 0 0,0 0-1 0 0,0 0 1 0 0,0 0 0 0 0,1 0 0 0 0,-1 0 0 0 0,0 1 0 0 0,0-1 0 0 0,1 1 0 0 0,-1-1 0 0 0,1 1-1 0 0,-3 3 1 0 0,1-3 29 0 0,1 1 0 0 0,-1 0 0 0 0,1-1 1 0 0,0 1-1 0 0,0 1 0 0 0,1-1 0 0 0,-1 0 0 0 0,0 0 0 0 0,1 1 0 0 0,0-1 0 0 0,0 0 0 0 0,0 1 0 0 0,0 0 0 0 0,1-1 0 0 0,-1 1 0 0 0,1-1 0 0 0,0 1 0 0 0,0 4 0 0 0,1-4-1 0 0,0-1 0 0 0,0 1-1 0 0,0 0 1 0 0,0-1 0 0 0,1 1-1 0 0,0-1 1 0 0,-1 0 0 0 0,1 1-1 0 0,0-1 1 0 0,1 0 0 0 0,2 4-1 0 0,-3-6-29 0 0,-1 0 0 0 0,1 0 0 0 0,-1 0-1 0 0,1 0 1 0 0,-1 0 0 0 0,1 0 0 0 0,-1 0 0 0 0,1-1-1 0 0,0 1 1 0 0,-1-1 0 0 0,1 1 0 0 0,0-1 0 0 0,0 0-1 0 0,-1 1 1 0 0,1-1 0 0 0,0 0 0 0 0,0 0 0 0 0,-1 0-1 0 0,1 0 1 0 0,0-1 0 0 0,0 1 0 0 0,-1 0 0 0 0,1-1-1 0 0,0 1 1 0 0,-1-1 0 0 0,1 0 0 0 0,1 0 0 0 0,-1 0-5 0 0,-1 1 0 0 0,0 0 0 0 0,0-1 0 0 0,0 1 0 0 0,0-1 0 0 0,0 1 0 0 0,0-1 0 0 0,0 0 0 0 0,0 1 0 0 0,0-1 0 0 0,0 0 0 0 0,0 0 1 0 0,0 0-1 0 0,-1 1 0 0 0,1-1 0 0 0,0 0 0 0 0,0 0 0 0 0,-1 0 0 0 0,1 0 0 0 0,-1 0 0 0 0,1 0 0 0 0,-1-1 0 0 0,1 1 0 0 0,-1-1 0 0 0,0 1 0 0 0,0 0 0 0 0,-1-1 0 0 0,1 1 0 0 0,-1 0-1 0 0,1 0 1 0 0,-1 0 0 0 0,1 0 0 0 0,-1 0-1 0 0,0 0 1 0 0,1 0 0 0 0,-1 0 0 0 0,0 0-1 0 0,0 0 1 0 0,0 0 0 0 0,0 0 0 0 0,0 0-1 0 0,0 1 1 0 0,-1-2 0 0 0,-7-3 8 0 0,1 0 1 0 0,-1 1 0 0 0,0-1-1 0 0,-14-3 1 0 0,6 3 8 0 0,11 4-10 0 0,1 0-1 0 0,-1-1 1 0 0,1 0 0 0 0,0 0-1 0 0,0 0 1 0 0,0-1-1 0 0,0 0 1 0 0,-5-3 0 0 0,9 6-5 0 0,1-1 1 0 0,0 1-1 0 0,0 0 1 0 0,0-1 0 0 0,-1 1-1 0 0,1 0 1 0 0,0-1 0 0 0,0 1-1 0 0,0 0 1 0 0,0-1 0 0 0,0 1-1 0 0,0 0 1 0 0,0-1 0 0 0,0 1-1 0 0,0-1 1 0 0,0 1-1 0 0,0 0 1 0 0,0-1 0 0 0,0 1-1 0 0,0 0 1 0 0,0-1 0 0 0,0 1-1 0 0,0 0 1 0 0,1-1 0 0 0,-1 1-1 0 0,0 0 1 0 0,0-1-1 0 0,0 1 1 0 0,0 0 0 0 0,1-1-1 0 0,-1 1 1 0 0,0 0 0 0 0,0 0-1 0 0,1-1 1 0 0,-1 1 0 0 0,0 0-1 0 0,1 0 1 0 0,-1 0 0 0 0,0-1-1 0 0,0 1 1 0 0,1 0-1 0 0,-1 0 1 0 0,0 0 0 0 0,1 0-1 0 0,-1 0 1 0 0,1-1 0 0 0,-1 1-1 0 0,0 0 1 0 0,1 0 0 0 0,0 0-1 0 0,20-7 73 0 0,34 2-73 0 0,0 3 1 0 0,0 1 0 0 0,-1 4-1 0 0,1 1 1 0 0,64 14-1 0 0,-100-15 70 0 0,42 10 710 0 0,-136-43-91 0 0,71 29-690 0 0,-1 0 0 0 0,1 0 0 0 0,0 1-1 0 0,-1 0 1 0 0,1 0 0 0 0,0 0 0 0 0,-1 0 0 0 0,1 1-1 0 0,0 0 1 0 0,0-1 0 0 0,-1 2 0 0 0,1-1-1 0 0,0 0 1 0 0,0 1 0 0 0,0 0 0 0 0,0 0-1 0 0,0 0 1 0 0,1 0 0 0 0,-7 6 0 0 0,7-6 14 0 0,0 0 0 0 0,1 0 0 0 0,-1 1 0 0 0,1-1 1 0 0,0 1-1 0 0,0-1 0 0 0,0 1 0 0 0,0 0 0 0 0,1 0 0 0 0,-1 0 1 0 0,1 0-1 0 0,-1 0 0 0 0,1 0 0 0 0,0 0 0 0 0,0 0 1 0 0,0 0-1 0 0,1 1 0 0 0,-1-1 0 0 0,1 0 0 0 0,0 1 0 0 0,0-1 1 0 0,0 0-1 0 0,0 1 0 0 0,1-1 0 0 0,-1 0 0 0 0,2 6 0 0 0,0-7-6 0 0,-1 1 0 0 0,1 0 0 0 0,0-1 0 0 0,-1 1 1 0 0,1-1-1 0 0,0 1 0 0 0,1-1 0 0 0,-1 0 0 0 0,0 0 0 0 0,1 0 0 0 0,-1 0 0 0 0,1-1 0 0 0,-1 1 0 0 0,1 0 0 0 0,0-1 0 0 0,0 0 0 0 0,0 0 0 0 0,0 0 0 0 0,0 0 0 0 0,0 0 0 0 0,0-1 0 0 0,0 1 0 0 0,5-1 0 0 0,4 1-2 0 0,0 0 1 0 0,0-1 0 0 0,0 0-1 0 0,21-4 1 0 0,-20 2-6 0 0,0-1 0 0 0,-1 0 0 0 0,1-1 0 0 0,0 0 1 0 0,-1-1-1 0 0,0 0 0 0 0,11-7 0 0 0,-19 9-8 0 0,0 1-1 0 0,-1 0 1 0 0,0-1-1 0 0,0 0 1 0 0,0 0-1 0 0,0 0 1 0 0,0 0-1 0 0,0 0 1 0 0,-1-1-1 0 0,1 1 1 0 0,-1-1 0 0 0,0 0-1 0 0,0 0 1 0 0,-1 1-1 0 0,1-1 1 0 0,-1 0-1 0 0,0-1 1 0 0,0 1-1 0 0,0 0 1 0 0,0 0-1 0 0,-1 0 1 0 0,0 0-1 0 0,0-1 1 0 0,0 1 0 0 0,-1-7-1 0 0,-3-11-85 0 0,-1-1-1 0 0,0 1 1 0 0,-17-39-1 0 0,-34-60-64 0 0,43 94 153 0 0,13 27 4 0 0,0 0 1 0 0,0-1-1 0 0,-1 1 1 0 0,1 0 0 0 0,0-1-1 0 0,0 1 1 0 0,0 0-1 0 0,0 0 1 0 0,0-1-1 0 0,0 1 1 0 0,-1 0 0 0 0,1 0-1 0 0,0-1 1 0 0,0 1-1 0 0,-1 0 1 0 0,1 0-1 0 0,0-1 1 0 0,0 1 0 0 0,0 0-1 0 0,-1 0 1 0 0,1 0-1 0 0,0 0 1 0 0,-1-1 0 0 0,1 1-1 0 0,0 0 1 0 0,0 0-1 0 0,-1 0 1 0 0,1 0-1 0 0,0 0 1 0 0,-1 0 0 0 0,1 0-1 0 0,0 0 1 0 0,-1 0-1 0 0,1 0 1 0 0,0 0-1 0 0,-1 0 1 0 0,1 0 0 0 0,-1 0-1 0 0,-8 12-10 0 0,-5 28 19 0 0,12-34 4 0 0,-9 31 61 0 0,1 0 0 0 0,-9 72-1 0 0,18-94-75 0 0,0 1-1 0 0,0 0 1 0 0,2 0-1 0 0,0-1 1 0 0,0 1-1 0 0,2 0 1 0 0,0-1-1 0 0,1 1 1 0 0,11 27-1 0 0,-12-37-170 0 0,1 0 0 0 0,-1 0 0 0 0,2 0 0 0 0,-1-1 1 0 0,1 0-1 0 0,0 0 0 0 0,0 0 0 0 0,0 0 0 0 0,0-1 0 0 0,1 1 0 0 0,11 5 0 0 0,-9-5-304 0 0,0-1-1 0 0,1 0 1 0 0,0-1-1 0 0,0 1 1 0 0,0-2-1 0 0,1 1 1 0 0,-1-1-1 0 0,10 1 1 0 0,-14-3 360 0 0,-1 0 1 0 0,0-1-1 0 0,1 1 1 0 0,-1-1-1 0 0,0 0 1 0 0,1 0-1 0 0,-1 0 1 0 0,0 0-1 0 0,0-1 1 0 0,0 1-1 0 0,0-1 1 0 0,0 0-1 0 0,-1-1 1 0 0,1 1-1 0 0,-1-1 1 0 0,1 1-1 0 0,-1-1 1 0 0,0 0-1 0 0,0 0 1 0 0,0 0-1 0 0,0-1 1 0 0,-1 1-1 0 0,1-1 1 0 0,1-4-1 0 0,1 0 250 0 0,-1 0-1 0 0,0-1 1 0 0,0 0-1 0 0,-1 0 1 0 0,0 0-1 0 0,-1 0 1 0 0,0 0-1 0 0,0-1 1 0 0,-1 1-1 0 0,0-11 1 0 0,0 4 326 0 0,0 13-306 0 0,-1 1 1 0 0,1-1-1 0 0,-1 1 0 0 0,0-1 1 0 0,0 1-1 0 0,0-1 0 0 0,0 1 1 0 0,-1-1-1 0 0,1 0 0 0 0,-2-3 1 0 0,0-3 973 0 0,3 10 49 0 0,0-1-1113 0 0,-1 1 0 0 0,0 0 0 0 0,1-1 1 0 0,-1 1-1 0 0,0 0 0 0 0,0 0 0 0 0,0-1 0 0 0,0 1 0 0 0,0 0 0 0 0,0 0 0 0 0,0-1 1 0 0,0 1-1 0 0,0 0 0 0 0,0 0 0 0 0,0 0 0 0 0,0-1 0 0 0,0 1 0 0 0,-1 0 0 0 0,1-1 1 0 0,0 1-1 0 0,-1 1 0 0 0,0-2-25 0 0,1 1 1 0 0,0 0-1 0 0,-1-1 0 0 0,1 1 1 0 0,-1 0-1 0 0,1-1 0 0 0,0 1 1 0 0,-1 0-1 0 0,1 0 0 0 0,0 0 1 0 0,0-1-1 0 0,0 1 0 0 0,0 0 1 0 0,0 0-1 0 0,0 0 0 0 0,0-1 1 0 0,0 1-1 0 0,0 0 0 0 0,0 0 1 0 0,0 0-1 0 0,0-1 1 0 0,0 1-1 0 0,1 0 0 0 0,-1 0 1 0 0,0 0-1 0 0,1-1 0 0 0,0 2 1 0 0,0 0-3 0 0,0-1-1 0 0,1 0 1 0 0,-1 1 0 0 0,1-1 0 0 0,-1 0 0 0 0,1 0 0 0 0,0 0 0 0 0,-1-1 0 0 0,1 1 0 0 0,0 0 0 0 0,0 0 0 0 0,1 0 0 0 0,3 0-25 0 0,0 0 1 0 0,0 0-1 0 0,-1 0 1 0 0,1 0-1 0 0,0-1 1 0 0,0 0 0 0 0,0-1-1 0 0,7 0 1 0 0,-4-1-12 0 0,-1 0 1 0 0,1-1 0 0 0,-1 0-1 0 0,0 0 1 0 0,0-1 0 0 0,0 0-1 0 0,13-9 1 0 0,-18 11-1 0 0,-1 0 0 0 0,0 0 0 0 0,0 0 0 0 0,0 0 0 0 0,0 0 0 0 0,0-1-1 0 0,-1 1 1 0 0,1-1 0 0 0,-1 1 0 0 0,1-1 0 0 0,-1 0 0 0 0,0 0 0 0 0,0 1 0 0 0,0-1 0 0 0,-1 0 0 0 0,1 0 0 0 0,-1 0 0 0 0,1 0 0 0 0,-1 0 0 0 0,0 0 0 0 0,0 0 0 0 0,0 0 0 0 0,-1 0-1 0 0,1 0 1 0 0,-1 0 0 0 0,-1-3 0 0 0,1 1 0 0 0,-1 0 0 0 0,1 0 0 0 0,-1 0 0 0 0,-1 0 0 0 0,1 0 0 0 0,-1 0 0 0 0,1 1 0 0 0,-2-1 0 0 0,1 1 0 0 0,-4-5 0 0 0,5 8 1 0 0,1 0-1 0 0,0 0 1 0 0,0 0 0 0 0,0 0 0 0 0,-1 0 0 0 0,1 1 0 0 0,0-1-1 0 0,-1 0 1 0 0,1 1 0 0 0,-1-1 0 0 0,1 1 0 0 0,-1-1 0 0 0,1 1 0 0 0,-1 0-1 0 0,1-1 1 0 0,-1 1 0 0 0,1 0 0 0 0,-1 0 0 0 0,1 0 0 0 0,-1 0 0 0 0,0 1-1 0 0,1-1 1 0 0,-1 0 0 0 0,1 1 0 0 0,-1-1 0 0 0,1 0 0 0 0,-1 1 0 0 0,1 0-1 0 0,0-1 1 0 0,-1 1 0 0 0,1 0 0 0 0,0 0 0 0 0,-1 0 0 0 0,1 0 0 0 0,0 0-1 0 0,0 0 1 0 0,0 0 0 0 0,-2 2 0 0 0,-2 4-9 0 0,-1-1-1 0 0,1 1 1 0 0,1 1 0 0 0,-1-1-1 0 0,1 0 1 0 0,0 1-1 0 0,1 0 1 0 0,0 0 0 0 0,0 0-1 0 0,1 0 1 0 0,-1 1 0 0 0,2-1-1 0 0,0 1 1 0 0,0-1 0 0 0,0 1-1 0 0,1 12 1 0 0,0-16-3 0 0,1 0 0 0 0,-1 0 0 0 0,1 0 0 0 0,0 0 0 0 0,0 0 1 0 0,1 0-1 0 0,-1-1 0 0 0,1 1 0 0 0,0 0 0 0 0,0-1 0 0 0,1 1 0 0 0,-1-1 1 0 0,1 0-1 0 0,0 0 0 0 0,0 0 0 0 0,0 0 0 0 0,1 0 0 0 0,-1-1 0 0 0,1 0 0 0 0,0 0 1 0 0,0 0-1 0 0,0 0 0 0 0,1 0 0 0 0,-1-1 0 0 0,1 1 0 0 0,-1-1 0 0 0,1-1 0 0 0,9 4 1 0 0,2-3-616 0 0,0 1 0 0 0,0-2 0 0 0,1 0 0 0 0,-1-1 0 0 0,0-1 0 0 0,0 0 0 0 0,0-1 0 0 0,0-1 0 0 0,0 0 0 0 0,0-1 0 0 0,27-12 0 0 0,-37 14 519 0 0,0 0 1 0 0,-1-1-1 0 0,1 0 0 0 0,-1-1 0 0 0,0 1 1 0 0,0-1-1 0 0,0 0 0 0 0,0 0 0 0 0,-1 0 1 0 0,1-1-1 0 0,-1 0 0 0 0,5-7 0 0 0,-5 5 241 0 0,0-1 0 0 0,-1 1 0 0 0,0-1 0 0 0,0 1 0 0 0,0-1 0 0 0,-1 0 0 0 0,-1 0-1 0 0,1 0 1 0 0,-1-9 0 0 0,2 3 163 0 0,-3 11-277 0 0,1 0 0 0 0,0 1 0 0 0,-1-1 0 0 0,0 0 0 0 0,1 0 0 0 0,-1 0 0 0 0,0 1 1 0 0,0-1-1 0 0,-1 0 0 0 0,1 0 0 0 0,-1 0 0 0 0,1 1 0 0 0,-1-1 0 0 0,0 0 0 0 0,-1-2 0 0 0,2 5-24 0 0,0 0 0 0 0,0-1-1 0 0,0 1 1 0 0,0 0 0 0 0,0-1 0 0 0,0 1 0 0 0,-1 0 0 0 0,1 0-1 0 0,0 0 1 0 0,0-1 0 0 0,0 1 0 0 0,0 0 0 0 0,0 0-1 0 0,-1-1 1 0 0,1 1 0 0 0,0 0 0 0 0,0 0 0 0 0,0 0 0 0 0,-1 0-1 0 0,1-1 1 0 0,0 1 0 0 0,0 0 0 0 0,-1 0 0 0 0,1 0 0 0 0,0 0-1 0 0,0 0 1 0 0,-1 0 0 0 0,1 0 0 0 0,0 0 0 0 0,-1 0-1 0 0,1 0 1 0 0,0 0 0 0 0,0 0 0 0 0,-1 0 0 0 0,1 0 0 0 0,0 0-1 0 0,0 0 1 0 0,-1 0 0 0 0,1 0 0 0 0,0 0 0 0 0,0 0 0 0 0,-1 0-1 0 0,1 0 1 0 0,0 0 0 0 0,-1 1 0 0 0,0 14-189 0 0,1-9 179 0 0,1 0 0 0 0,0 0 1 0 0,1-1-1 0 0,-1 1 1 0 0,3 5-1 0 0,5 5 436 0 0,-6-13-144 0 0,-5-3-869 0 0,-1-2 300 0 0,2 0-111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0.289"/>
    </inkml:context>
    <inkml:brush xml:id="br0">
      <inkml:brushProperty name="width" value="0.05" units="cm"/>
      <inkml:brushProperty name="height" value="0.05" units="cm"/>
      <inkml:brushProperty name="color" value="#E71224"/>
    </inkml:brush>
  </inkml:definitions>
  <inkml:trace contextRef="#ctx0" brushRef="#br0">120 19 6785 0 0,'1'0'28'0'0,"-1"-1"0"0"0,1 0 0 0 0,-1 0 0 0 0,1 0 0 0 0,-1 0 0 0 0,0 0 0 0 0,1 0 0 0 0,-1 0 0 0 0,0 1 1 0 0,0-1-1 0 0,0 0 0 0 0,0 0 0 0 0,0 0 0 0 0,0 0 0 0 0,0 0 0 0 0,0-2 0 0 0,0 3 17 0 0,-1 0-1 0 0,1 0 0 0 0,0 0 1 0 0,-1-1-1 0 0,1 1 1 0 0,0 0-1 0 0,0 0 0 0 0,-1 0 1 0 0,1 0-1 0 0,0 0 1 0 0,-1 0-1 0 0,1 0 0 0 0,0 0 1 0 0,-1 0-1 0 0,1 0 1 0 0,0 0-1 0 0,-1 0 0 0 0,1 0 1 0 0,0 0-1 0 0,-1 0 1 0 0,1 0-1 0 0,0 0 0 0 0,-1 1 1 0 0,1-1-1 0 0,0 0 1 0 0,-1 0-1 0 0,1 0 0 0 0,0 0 1 0 0,-1 1-1 0 0,-2 1 232 0 0,-1 0-1 0 0,1 1 1 0 0,-1 0-1 0 0,1-1 1 0 0,0 1-1 0 0,-5 6 1 0 0,1 2-113 0 0,1 0-1 0 0,1 0 1 0 0,0 1 0 0 0,0-1 0 0 0,1 1-1 0 0,0 0 1 0 0,1 0 0 0 0,0 0 0 0 0,1 1-1 0 0,1-1 1 0 0,0 24 0 0 0,2 10 54 0 0,14 83 0 0 0,-14-122-203 0 0,15 65-3 0 0,2 12-693 0 0,-17-75 374 0 0,0 0 0 0 0,-1 0 0 0 0,0 0 0 0 0,0 0 0 0 0,-1 0 0 0 0,0 0 0 0 0,-2 9 0 0 0,2-13-31 0 0,-1-1 1 0 0,1 0-1 0 0,-1 1 1 0 0,0-1-1 0 0,-3 5 1 0 0,4-7 212 0 0,0-1 0 0 0,0 0 0 0 0,0 0 1 0 0,0 0-1 0 0,1 0 0 0 0,-2 0 1 0 0,1 0-1 0 0,0 0 0 0 0,0 0 0 0 0,0 0 1 0 0,0 0-1 0 0,0-1 0 0 0,-1 1 1 0 0,1 0-1 0 0,0-1 0 0 0,-1 1 0 0 0,1-1 1 0 0,0 0-1 0 0,-1 1 0 0 0,1-1 1 0 0,-2 0-1 0 0,-6 1-232 0 0,8-1 345 0 0,0 0 1 0 0,0 0-1 0 0,1 0 1 0 0,-1 0-1 0 0,0 0 1 0 0,0 0-1 0 0,0 0 1 0 0,0 0-1 0 0,0 0 1 0 0,0 0-1 0 0,1 0 1 0 0,-1-1-1 0 0,0 1 1 0 0,0 0-1 0 0,0-1 1 0 0,1 1-1 0 0,-1 0 1 0 0,0-1 0 0 0,0 1-1 0 0,1-1 1 0 0,-1 1-1 0 0,0-1 1 0 0,1 0-1 0 0,-1 1 1 0 0,1-1-1 0 0,-1 0 1 0 0,1 1-1 0 0,-1-1 1 0 0,1 0-1 0 0,-1 1 1 0 0,1-1-1 0 0,-1 0 1 0 0,1 0-1 0 0,0 0 1 0 0,-1-1-1 0 0,-1-4 102 0 0,0 0-1 0 0,0 0 0 0 0,0 0 0 0 0,0 0 1 0 0,1 0-1 0 0,0-1 0 0 0,0 1 1 0 0,1 0-1 0 0,0 0 0 0 0,0-1 0 0 0,1 1 1 0 0,-1 0-1 0 0,1-1 0 0 0,1 1 0 0 0,-1 0 1 0 0,1 0-1 0 0,0 0 0 0 0,0 0 1 0 0,1 0-1 0 0,0 1 0 0 0,0-1 0 0 0,0 1 1 0 0,1-1-1 0 0,-1 1 0 0 0,1 0 0 0 0,0 1 1 0 0,1-1-1 0 0,-1 1 0 0 0,1 0 1 0 0,0 0-1 0 0,0 0 0 0 0,11-5 0 0 0,27-13-186 0 0,0 3-1 0 0,2 1 1 0 0,1 3-1 0 0,91-20 1 0 0,-133 35 155 0 0,-1-1 0 0 0,1 0 0 0 0,-1 1 1 0 0,0 0-1 0 0,1 0 0 0 0,-1 0 0 0 0,1 0 1 0 0,-1 0-1 0 0,1 1 0 0 0,-1 0 1 0 0,1-1-1 0 0,-1 1 0 0 0,0 0 0 0 0,0 1 1 0 0,1-1-1 0 0,-1 1 0 0 0,0-1 0 0 0,4 4 1 0 0,-6-5-45 0 0,-1 0 0 0 0,0 0 0 0 0,1-1 0 0 0,-1 1 0 0 0,0 0 0 0 0,0 0 1 0 0,1-1-1 0 0,-1 1 0 0 0,0 0 0 0 0,0-1 0 0 0,1 1 0 0 0,-1-1 0 0 0,0 1 0 0 0,0 0 0 0 0,0-1 1 0 0,0 1-1 0 0,0 0 0 0 0,0-1 0 0 0,0 1 0 0 0,0-1 0 0 0,0 1 0 0 0,0 0 0 0 0,0-1 0 0 0,0 1 1 0 0,0-1-1 0 0,0 1 0 0 0,0 0 0 0 0,0-1 0 0 0,0 1 0 0 0,0 0 0 0 0,0-1 0 0 0,-1 1 0 0 0,1 0 1 0 0,0-1-1 0 0,-3-16 179 0 0,-28-64 1150 0 0,30 80-1335 0 0,1 1-1 0 0,0-1 1 0 0,-1 1-1 0 0,1-1 1 0 0,-1 1 0 0 0,1-1-1 0 0,-1 1 1 0 0,1-1-1 0 0,-1 1 1 0 0,1-1-1 0 0,-1 1 1 0 0,1 0-1 0 0,-1-1 1 0 0,1 1-1 0 0,-1 0 1 0 0,0 0 0 0 0,1-1-1 0 0,-1 1 1 0 0,0 0-1 0 0,1 0 1 0 0,-1 0-1 0 0,0 0 1 0 0,1 0-1 0 0,-1 0 1 0 0,0 0 0 0 0,1 0-1 0 0,-1 0 1 0 0,0 0-1 0 0,1 0 1 0 0,-1 0-1 0 0,0 0 1 0 0,1 1-1 0 0,-1-1 1 0 0,1 0-1 0 0,-1 0 1 0 0,0 1 0 0 0,1-1-1 0 0,-1 0 1 0 0,0 1-1 0 0,-29 19 18 0 0,22-14 68 0 0,2-3-9 0 0,0 1 0 0 0,1 0-1 0 0,0 1 1 0 0,0-1 0 0 0,1 1 0 0 0,-1 0-1 0 0,1 0 1 0 0,0 0 0 0 0,0 1-1 0 0,0 0 1 0 0,1-1 0 0 0,0 1 0 0 0,0 0-1 0 0,1 1 1 0 0,0-1 0 0 0,-2 8-1 0 0,4-13-78 0 0,-1-1-1 0 0,1 1 0 0 0,0 0 0 0 0,0-1 0 0 0,0 1 1 0 0,1-1-1 0 0,-1 1 0 0 0,0 0 0 0 0,0-1 1 0 0,0 1-1 0 0,0 0 0 0 0,1-1 0 0 0,-1 1 0 0 0,0-1 1 0 0,0 1-1 0 0,1-1 0 0 0,-1 1 0 0 0,0 0 1 0 0,1-1-1 0 0,-1 1 0 0 0,1-1 0 0 0,-1 0 1 0 0,1 1-1 0 0,-1-1 0 0 0,1 1 0 0 0,-1-1 0 0 0,1 0 1 0 0,-1 1-1 0 0,1-1 0 0 0,0 0 0 0 0,-1 0 1 0 0,1 1-1 0 0,-1-1 0 0 0,1 0 0 0 0,0 0 0 0 0,-1 0 1 0 0,1 0-1 0 0,0 0 0 0 0,-1 0 0 0 0,1 0 1 0 0,-1 0-1 0 0,1 0 0 0 0,0 0 0 0 0,-1 0 0 0 0,1 0 1 0 0,0 0-1 0 0,-1-1 0 0 0,2 1 0 0 0,33-9-16 0 0,-32 8 24 0 0,14-4-8 0 0,-1-1 1 0 0,0-1 0 0 0,0 0-1 0 0,0-1 1 0 0,-1-1-1 0 0,24-18 1 0 0,-31 22-13 0 0,-9 12 185 0 0,-1 4 21 0 0,-24 146 1719 0 0,-4 35-804 0 0,15 55-782 0 0,15-247-332 0 0,0 1-1 0 0,0 0 1 0 0,0 0-1 0 0,0 0 1 0 0,0-1-1 0 0,0 1 1 0 0,0 0-1 0 0,0 0 0 0 0,0-1 1 0 0,-1 1-1 0 0,1 0 1 0 0,0 0-1 0 0,0-1 1 0 0,-1 1-1 0 0,1 0 1 0 0,-1-1-1 0 0,1 1 0 0 0,-1 0 1 0 0,1-1-1 0 0,-1 1 1 0 0,0 0-1 0 0,1-1-3 0 0,-1 0 0 0 0,1-1 0 0 0,-1 1 0 0 0,1 0-1 0 0,-1 0 1 0 0,1 0 0 0 0,-1-1 0 0 0,1 1 0 0 0,-1 0 0 0 0,1-1-1 0 0,0 1 1 0 0,-1 0 0 0 0,1-1 0 0 0,0 1 0 0 0,-1-1 0 0 0,1 1-1 0 0,0 0 1 0 0,-1-1 0 0 0,1 1 0 0 0,0-1 0 0 0,-1 0 0 0 0,-13-34-307 0 0,5 6-646 0 0,1 0 1 0 0,-4-34 0 0 0,11 52 432 0 0,0 0 0 0 0,0 0 0 0 0,2-1 0 0 0,-1 1 0 0 0,1 0 0 0 0,1 0 1 0 0,0 0-1 0 0,7-22 0 0 0,2 8-578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171"/>
    </inkml:context>
    <inkml:brush xml:id="br0">
      <inkml:brushProperty name="width" value="0.05" units="cm"/>
      <inkml:brushProperty name="height" value="0.05" units="cm"/>
      <inkml:brushProperty name="color" value="#E71224"/>
    </inkml:brush>
  </inkml:definitions>
  <inkml:trace contextRef="#ctx0" brushRef="#br0">13 288 6249 0 0,'-1'-1'51'0'0,"0"0"0"0"0,1 0 0 0 0,-1 0 1 0 0,0 0-1 0 0,1 0 0 0 0,-1 0 0 0 0,1 0 1 0 0,0 0-1 0 0,-1 0 0 0 0,1 0 0 0 0,0 0 0 0 0,0 0 1 0 0,-1-2-1 0 0,1 3 39 0 0,0-1 0 0 0,0 0 0 0 0,0 1 0 0 0,0-1 0 0 0,0 1 0 0 0,0-1 0 0 0,0 0 0 0 0,0 1 0 0 0,0-1 1 0 0,0 1-1 0 0,0-1 0 0 0,0 0 0 0 0,0 1 0 0 0,0-1 0 0 0,0 1 0 0 0,1-1 0 0 0,-1 1 0 0 0,0-1 0 0 0,0 1 0 0 0,1-1 0 0 0,-1 1 0 0 0,0-1 0 0 0,1 1 0 0 0,-1-1 0 0 0,1 1 0 0 0,-1-1 0 0 0,1 0 1 0 0,0 2-35 0 0,0-1 1 0 0,0 0 0 0 0,0 0 0 0 0,0 1 0 0 0,0-1-1 0 0,0 0 1 0 0,-1 1 0 0 0,1-1 0 0 0,0 1-1 0 0,0-1 1 0 0,0 1 0 0 0,-1-1 0 0 0,1 1 0 0 0,0 0-1 0 0,-1-1 1 0 0,1 1 0 0 0,0 0 0 0 0,-1-1 0 0 0,1 1-1 0 0,-1 0 1 0 0,1 0 0 0 0,-1 0 0 0 0,0 0 0 0 0,1-1-1 0 0,-1 1 1 0 0,1 2 0 0 0,10 26 664 0 0,-10-26-625 0 0,7 25 460 0 0,-2 1-1 0 0,5 54 1 0 0,-1-11-72 0 0,8 22-27 0 0,42 127 0 0 0,-59-218-457 0 0,0 0 1 0 0,0 0 1 0 0,0 0-1 0 0,0 0 1 0 0,-1 0 0 0 0,1 0-1 0 0,-1 0 1 0 0,1 0-1 0 0,-1 0 1 0 0,0 0-1 0 0,0 0 1 0 0,-1 5-1 0 0,0-8 1 0 0,1 0 0 0 0,0 0 0 0 0,-1 0 1 0 0,1 0-1 0 0,-1 0 0 0 0,1 0 0 0 0,0 0 0 0 0,-1 0 0 0 0,1 0 0 0 0,-1-1 0 0 0,1 1 0 0 0,0 0 0 0 0,-1 0 0 0 0,1 0 0 0 0,0 0 0 0 0,-1-1 0 0 0,1 1 0 0 0,0 0 0 0 0,0 0 0 0 0,-1-1 0 0 0,1 1 0 0 0,0 0 0 0 0,0-1 0 0 0,-1 1 0 0 0,1 0 0 0 0,0-1 1 0 0,0 1-1 0 0,0 0 0 0 0,-1-1 0 0 0,1 1 0 0 0,0 0 0 0 0,0-1 0 0 0,0 0 0 0 0,-9-13-2 0 0,-16-38-31 0 0,2-2-1 0 0,2 0 0 0 0,-26-111 0 0 0,38 123 16 0 0,2-1-1 0 0,-3-77 1 0 0,10 94 0 0 0,1 0 0 0 0,1 1 0 0 0,1-1 1 0 0,2 1-1 0 0,14-50 0 0 0,-16 68 16 0 0,0 0-1 0 0,0 1 1 0 0,0-1 0 0 0,1 1-1 0 0,0 0 1 0 0,1 0 0 0 0,-1 0-1 0 0,1 1 1 0 0,0 0 0 0 0,0-1 0 0 0,1 2-1 0 0,0-1 1 0 0,9-6 0 0 0,-6 6-3 0 0,0 0 1 0 0,1 1 0 0 0,-1 0 0 0 0,1 0 0 0 0,0 1 0 0 0,0 0 0 0 0,0 1 0 0 0,1 0 0 0 0,12 0 0 0 0,-13 1-1 0 0,1 1 1 0 0,-1 1-1 0 0,1-1 1 0 0,-1 2-1 0 0,1-1 1 0 0,-1 2-1 0 0,0-1 1 0 0,0 1-1 0 0,11 6 1 0 0,-14-6 0 0 0,0 0 1 0 0,-1 1 0 0 0,0 0 0 0 0,0 0 0 0 0,0 0-1 0 0,0 1 1 0 0,0 0 0 0 0,-1 0 0 0 0,0 1 0 0 0,0-1-1 0 0,-1 1 1 0 0,0 0 0 0 0,6 9 0 0 0,-8-10 1 0 0,0 0 1 0 0,0-1 0 0 0,0 1 0 0 0,-1 0 0 0 0,1 0-1 0 0,-1 0 1 0 0,0 0 0 0 0,-1 0 0 0 0,1 1 0 0 0,-1-1-1 0 0,0 0 1 0 0,0 0 0 0 0,-1 0 0 0 0,-1 9-1 0 0,0-6 8 0 0,-1-1-1 0 0,0 0 1 0 0,0 0-1 0 0,0 0 1 0 0,-1 0-1 0 0,0 0 1 0 0,0 0-1 0 0,-10 10 1 0 0,-5 2 19 0 0,-1 0 0 0 0,-1-1 0 0 0,0-2 0 0 0,-34 21 0 0 0,42-28-70 0 0,-96 57-971 0 0,102-61-822 0 0,10-4 566 0 0,21-6-305 0 0,-4 0 292 0 0,4 2 66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3.649"/>
    </inkml:context>
    <inkml:brush xml:id="br0">
      <inkml:brushProperty name="width" value="0.05" units="cm"/>
      <inkml:brushProperty name="height" value="0.05" units="cm"/>
      <inkml:brushProperty name="color" value="#E71224"/>
    </inkml:brush>
  </inkml:definitions>
  <inkml:trace contextRef="#ctx0" brushRef="#br0">31 8 6189 0 0,'1'-1'31'0'0,"3"0"181"0"0,0 0 0 0 0,0 0 0 0 0,0 0 1 0 0,0 0-1 0 0,8 0 0 0 0,-25 28 3011 0 0,4-12-2374 0 0,0 1 0 0 0,1 1 0 0 0,1-1 1 0 0,-9 30-1 0 0,15-42-795 0 0,1 0 0 0 0,-1 0 0 0 0,1-1 0 0 0,0 1 0 0 0,0 0-1 0 0,1 0 1 0 0,-1 0 0 0 0,1-1 0 0 0,0 1 0 0 0,0 0 0 0 0,0-1 0 0 0,0 1 0 0 0,0 0 0 0 0,1-1 0 0 0,0 0 0 0 0,3 5-1 0 0,4 6 40 0 0,1 0-1 0 0,16 17 1 0 0,-12-16 13 0 0,-10-10-96 0 0,1 0 0 0 0,-1 0 0 0 0,1 0-1 0 0,0-1 1 0 0,1 0 0 0 0,-1 0 0 0 0,1 0-1 0 0,-1-1 1 0 0,9 4 0 0 0,-12-6-28 0 0,1-1 1 0 0,-1 1-1 0 0,1 0 1 0 0,0-1-1 0 0,-1 1 1 0 0,1-1-1 0 0,0 0 0 0 0,0 0 1 0 0,-1 0-1 0 0,1 0 1 0 0,0 0-1 0 0,0-1 1 0 0,-1 1-1 0 0,1-1 0 0 0,0 0 1 0 0,-1 0-1 0 0,1 0 1 0 0,-1 0-1 0 0,1 0 1 0 0,-1 0-1 0 0,0-1 0 0 0,1 1 1 0 0,-1-1-1 0 0,3-2 1 0 0,5-6-49 0 0,0 0 1 0 0,-1 0-1 0 0,0-1 1 0 0,-1 0-1 0 0,-1 0 1 0 0,1-1-1 0 0,-2 0 1 0 0,8-17-1 0 0,0-6 31 0 0,-10 24 28 0 0,1-1 1 0 0,9-17 0 0 0,-23 44 80 0 0,0 0 0 0 0,0 1 1 0 0,2 0-1 0 0,0 1 0 0 0,1-1 0 0 0,0 1 1 0 0,1 0-1 0 0,2 1 0 0 0,-4 23 0 0 0,6-11 502 0 0,1 0-1 0 0,8 55 0 0 0,20 59 833 0 0,-27-136-1345 0 0,5 18 165 0 0,5 49-1 0 0,-11-68-214 0 0,0 0-1 0 0,0 0 0 0 0,0 0 1 0 0,-1 0-1 0 0,0 0 1 0 0,0 0-1 0 0,0 0 0 0 0,-1-1 1 0 0,0 1-1 0 0,-1 0 1 0 0,0-1-1 0 0,-5 10 0 0 0,7-15-10 0 0,0 1-1 0 0,0-1 0 0 0,0 1 0 0 0,-1-1 0 0 0,1 0 1 0 0,0 1-1 0 0,-1-1 0 0 0,1 0 0 0 0,-1 0 0 0 0,0 0 0 0 0,1 0 1 0 0,-1 0-1 0 0,0 0 0 0 0,0-1 0 0 0,1 1 0 0 0,-1 0 1 0 0,0-1-1 0 0,0 0 0 0 0,0 1 0 0 0,0-1 0 0 0,0 0 0 0 0,0 0 1 0 0,0 0-1 0 0,0 0 0 0 0,0 0 0 0 0,1 0 0 0 0,-1-1 1 0 0,0 1-1 0 0,0-1 0 0 0,0 1 0 0 0,0-1 0 0 0,1 0 0 0 0,-1 0 1 0 0,-2-1-1 0 0,-6-4-3 0 0,-1 0 1 0 0,1-1-1 0 0,0 0 1 0 0,-11-11-1 0 0,9 8 6 0 0,2 1-32 0 0,1 0-1 0 0,0 0 0 0 0,0-1 0 0 0,1 0 0 0 0,0-1 0 0 0,1 1 1 0 0,0-2-1 0 0,0 1 0 0 0,2-1 0 0 0,-1 0 0 0 0,1 0 0 0 0,1 0 0 0 0,-5-23 1 0 0,7 25-16 0 0,1-1 0 0 0,0 0 0 0 0,0 1 0 0 0,1-1 0 0 0,0 1 0 0 0,1-1 0 0 0,0 0 0 0 0,1 1 0 0 0,0-1 1 0 0,1 1-1 0 0,0 0 0 0 0,0 0 0 0 0,1 0 0 0 0,0 0 0 0 0,1 1 0 0 0,0-1 0 0 0,9-11 0 0 0,-10 16 1 0 0,0 1 0 0 0,0-1-1 0 0,1 1 1 0 0,0-1 0 0 0,-1 1-1 0 0,1 1 1 0 0,1-1 0 0 0,-1 1-1 0 0,1 0 1 0 0,-1 0 0 0 0,1 0-1 0 0,0 1 1 0 0,0 0 0 0 0,0 0-1 0 0,0 1 1 0 0,0-1 0 0 0,0 1-1 0 0,0 1 1 0 0,1-1 0 0 0,-1 1-1 0 0,0 0 1 0 0,1 0 0 0 0,-1 1-1 0 0,0 0 1 0 0,0 0 0 0 0,0 0-1 0 0,7 3 1 0 0,13 5-1884 0 0,0 2 0 0 0,28 15 0 0 0,-42-20 917 0 0,3 1-597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25.311"/>
    </inkml:context>
    <inkml:brush xml:id="br0">
      <inkml:brushProperty name="width" value="0.05" units="cm"/>
      <inkml:brushProperty name="height" value="0.05" units="cm"/>
      <inkml:brushProperty name="color" value="#E71224"/>
    </inkml:brush>
  </inkml:definitions>
  <inkml:trace contextRef="#ctx0" brushRef="#br0">1 0 16822 0 0,'32'0'192'0'0,"16"0"100"0"0,18 0 104 0 0,15 2 28 0 0,22-2-24 0 0,27 5 0 0 0,12 0-188 0 0,21-3-436 0 0,11 10-960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3.809"/>
    </inkml:context>
    <inkml:brush xml:id="br0">
      <inkml:brushProperty name="width" value="0.05" units="cm"/>
      <inkml:brushProperty name="height" value="0.05" units="cm"/>
      <inkml:brushProperty name="color" value="#E71224"/>
    </inkml:brush>
  </inkml:definitions>
  <inkml:trace contextRef="#ctx0" brushRef="#br0">17 19 3668 0 0,'-2'-2'-20'0'0,"4"1"12"0"0,-4-1 4 0 0,0 0 4 0 0,0 0-12 0 0,0 0 16 0 0,0 1-20 0 0,0 0 16 0 0,-1 1 4 0 0,3-3-24 0 0,0 0 16 0 0,-2 3-16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147"/>
    </inkml:context>
    <inkml:brush xml:id="br0">
      <inkml:brushProperty name="width" value="0.05" units="cm"/>
      <inkml:brushProperty name="height" value="0.05" units="cm"/>
      <inkml:brushProperty name="color" value="#E71224"/>
    </inkml:brush>
  </inkml:definitions>
  <inkml:trace contextRef="#ctx0" brushRef="#br0">1 19 5056 0 0,'11'-14'800'0'0,"-7"9"-127"0"0,-7 8-16 0 0,2-2-586 0 0,0 1 0 0 0,0 0 0 0 0,0-1 0 0 0,1 1 0 0 0,-1 0 0 0 0,0-1 0 0 0,1 1 0 0 0,-1 0 0 0 0,1 0-1 0 0,0-1 1 0 0,-1 1 0 0 0,1 0 0 0 0,0 0 0 0 0,0 0 0 0 0,0-1 0 0 0,0 1 0 0 0,1 2 0 0 0,7 43 728 0 0,-2-14-375 0 0,9 146 219 0 0,-16 10-2123 0 0,1-178 752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534"/>
    </inkml:context>
    <inkml:brush xml:id="br0">
      <inkml:brushProperty name="width" value="0.05" units="cm"/>
      <inkml:brushProperty name="height" value="0.05" units="cm"/>
      <inkml:brushProperty name="color" value="#E71224"/>
    </inkml:brush>
  </inkml:definitions>
  <inkml:trace contextRef="#ctx0" brushRef="#br0">66 40 6785 0 0,'-11'-6'-10'0'0,"-10"-3"154"0"0,21 9-131 0 0,-1-1 0 0 0,1 1 0 0 0,-1 0 0 0 0,1 0 0 0 0,-1-1 0 0 0,0 1 1 0 0,1 0-1 0 0,-1 0 0 0 0,1 0 0 0 0,-1 0 0 0 0,1 0 0 0 0,-1 0 0 0 0,0 0 1 0 0,1 0-1 0 0,-1 0 0 0 0,1 0 0 0 0,-1 0 0 0 0,1 0 0 0 0,-1 0 0 0 0,0 1 0 0 0,1-1 1 0 0,-1 0-1 0 0,1 0 0 0 0,-1 1 0 0 0,0-1 0 0 0,8 12 962 0 0,5 5-297 0 0,-11-13-589 0 0,1-1-1 0 0,-1 1 0 0 0,0 0 0 0 0,0 0 0 0 0,0 0 0 0 0,0 0 1 0 0,-1 0-1 0 0,0 0 0 0 0,0-1 0 0 0,0 1 0 0 0,0 0 0 0 0,0 0 0 0 0,-2 5 1 0 0,-2 5 35 0 0,0 0 1 0 0,-8 18 0 0 0,8-22-75 0 0,-8 46 30 0 0,12-54-78 0 0,-1 0 1 0 0,1 1-1 0 0,0-1 0 0 0,0 0 0 0 0,0 1 0 0 0,0-1 0 0 0,1 1 0 0 0,-1-1 0 0 0,1 0 0 0 0,-1 1 1 0 0,1-1-1 0 0,0 0 0 0 0,0 0 0 0 0,0 0 0 0 0,0 1 0 0 0,0-1 0 0 0,0 0 0 0 0,1 0 0 0 0,-1-1 1 0 0,1 1-1 0 0,-1 0 0 0 0,1 0 0 0 0,0-1 0 0 0,0 1 0 0 0,0-1 0 0 0,0 1 0 0 0,0-1 0 0 0,0 0 1 0 0,0 0-1 0 0,0 0 0 0 0,0 0 0 0 0,0 0 0 0 0,1 0 0 0 0,-1-1 0 0 0,4 1 0 0 0,0 0-10 0 0,0-1 0 0 0,0-1 0 0 0,0 1 0 0 0,0-1 0 0 0,-1 0 0 0 0,1 0 0 0 0,0-1 0 0 0,-1 1 0 0 0,1-1 0 0 0,-1 0 0 0 0,1-1 0 0 0,-1 0 0 0 0,0 0 0 0 0,0 0 0 0 0,0 0 0 0 0,-1-1 0 0 0,1 1-1 0 0,-1-1 1 0 0,0 0 0 0 0,0-1 0 0 0,5-5 0 0 0,-5 4-31 0 0,-1 1-1 0 0,1-1 0 0 0,-1-1 1 0 0,0 1-1 0 0,0 0 1 0 0,-1-1-1 0 0,0 1 0 0 0,0-1 1 0 0,0 0-1 0 0,-1 0 1 0 0,0 0-1 0 0,0 1 0 0 0,-1-1 1 0 0,0 0-1 0 0,0 0 0 0 0,-1 0 1 0 0,-1-9-1 0 0,0 8 15 0 0,0-1 0 0 0,-1 1 0 0 0,0 0 0 0 0,0 0 0 0 0,-1 0 0 0 0,1 0 0 0 0,-2 0 0 0 0,1 1-1 0 0,-1 0 1 0 0,-7-8 0 0 0,10 12 18 0 0,-1 1 0 0 0,1-1-1 0 0,-1 1 1 0 0,0 0-1 0 0,0 0 1 0 0,1 0 0 0 0,-1 1-1 0 0,-1-1 1 0 0,1 1-1 0 0,0-1 1 0 0,0 1 0 0 0,0 0-1 0 0,-1 0 1 0 0,1 0 0 0 0,0 1-1 0 0,-1-1 1 0 0,1 1-1 0 0,-1 0 1 0 0,1 0 0 0 0,-1 0-1 0 0,1 0 1 0 0,0 1-1 0 0,-1 0 1 0 0,1-1 0 0 0,0 1-1 0 0,-1 0 1 0 0,1 0 0 0 0,-4 2-1 0 0,2 0-15 0 0,0 0 0 0 0,0 0-1 0 0,0 0 1 0 0,0 1 0 0 0,1-1 0 0 0,0 1-1 0 0,-1 0 1 0 0,-3 6 0 0 0,7-9-26 0 0,-1 1 1 0 0,1-1 0 0 0,0 0-1 0 0,0 1 1 0 0,0 0 0 0 0,0-1-1 0 0,0 1 1 0 0,0 0 0 0 0,0-1-1 0 0,1 1 1 0 0,-1 0 0 0 0,0 0 0 0 0,1-1-1 0 0,0 1 1 0 0,-1 0 0 0 0,1 0-1 0 0,0 0 1 0 0,0 0 0 0 0,0 0-1 0 0,0 0 1 0 0,0 0 0 0 0,1-1-1 0 0,-1 1 1 0 0,0 0 0 0 0,1 0-1 0 0,0 0 1 0 0,-1-1 0 0 0,2 4-1 0 0,0-4-48 0 0,-1 0 0 0 0,1 1 0 0 0,0-1 0 0 0,-1 0 0 0 0,1 0-1 0 0,0 0 1 0 0,0 0 0 0 0,-1 0 0 0 0,1-1 0 0 0,0 1 0 0 0,0-1 0 0 0,0 1-1 0 0,0-1 1 0 0,3 1 0 0 0,-2 0-101 0 0,11 1-448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4.902"/>
    </inkml:context>
    <inkml:brush xml:id="br0">
      <inkml:brushProperty name="width" value="0.05" units="cm"/>
      <inkml:brushProperty name="height" value="0.05" units="cm"/>
      <inkml:brushProperty name="color" value="#E71224"/>
    </inkml:brush>
  </inkml:definitions>
  <inkml:trace contextRef="#ctx0" brushRef="#br0">67 46 6469 0 0,'-8'-19'129'0'0,"8"18"-98"0"0,-1-1 1 0 0,1 1 0 0 0,0 0-1 0 0,0 0 1 0 0,0 0-1 0 0,-1 0 1 0 0,1-1 0 0 0,-1 1-1 0 0,1 0 1 0 0,-1 0-1 0 0,1 0 1 0 0,-1 0 0 0 0,0 0-1 0 0,1 0 1 0 0,-1 0 0 0 0,0 0-1 0 0,0 0 1 0 0,0 1-1 0 0,0-1 1 0 0,0 0 0 0 0,0 0-1 0 0,0 1 1 0 0,0-1-1 0 0,0 1 1 0 0,0-1 0 0 0,0 1-1 0 0,0-1 1 0 0,0 1-1 0 0,-2-1 1 0 0,2 2-8 0 0,0-1-1 0 0,1 0 1 0 0,-1 1 0 0 0,1-1-1 0 0,-1 1 1 0 0,0-1 0 0 0,1 1-1 0 0,-1-1 1 0 0,1 1-1 0 0,-1-1 1 0 0,1 1 0 0 0,-1-1-1 0 0,1 1 1 0 0,-1 0 0 0 0,1-1-1 0 0,0 1 1 0 0,-1 0 0 0 0,1 0-1 0 0,0-1 1 0 0,0 1 0 0 0,-1 0-1 0 0,1-1 1 0 0,0 2-1 0 0,-6 27 136 0 0,3-16-40 0 0,-1 4-4 0 0,0 1-1 0 0,1-1 1 0 0,1 1-1 0 0,0 0 1 0 0,2 0-1 0 0,0 0 1 0 0,0 0-1 0 0,2 0 1 0 0,4 21-1 0 0,-5-35-101 0 0,1 0 0 0 0,-1 0-1 0 0,1 0 1 0 0,-1-1 0 0 0,1 1-1 0 0,0 0 1 0 0,1-1 0 0 0,-1 1 0 0 0,1-1-1 0 0,-1 0 1 0 0,1 0 0 0 0,0 0-1 0 0,0 0 1 0 0,0 0 0 0 0,0-1-1 0 0,1 1 1 0 0,-1-1 0 0 0,1 0 0 0 0,0 0-1 0 0,-1 0 1 0 0,1-1 0 0 0,0 1-1 0 0,0-1 1 0 0,0 0 0 0 0,0 0-1 0 0,0 0 1 0 0,0-1 0 0 0,1 1 0 0 0,4-1-1 0 0,-3 0-33 0 0,0 0-1 0 0,0-1 1 0 0,1 0-1 0 0,-1 0 0 0 0,0 0 1 0 0,0-1-1 0 0,0 0 1 0 0,0 0-1 0 0,-1 0 1 0 0,1-1-1 0 0,0 0 1 0 0,-1 0-1 0 0,0 0 1 0 0,0-1-1 0 0,0 0 0 0 0,0 0 1 0 0,0 0-1 0 0,-1-1 1 0 0,4-4-1 0 0,-5 4-24 0 0,0 1 0 0 0,-1-1 0 0 0,0 0 0 0 0,0 0 0 0 0,0 0-1 0 0,-1 0 1 0 0,1 0 0 0 0,-1 0 0 0 0,0-1 0 0 0,-1 1 0 0 0,1 0 0 0 0,-1-1 0 0 0,0 1 0 0 0,0 0-1 0 0,-1-1 1 0 0,0 1 0 0 0,0 0 0 0 0,0 0 0 0 0,0 0 0 0 0,-1-1 0 0 0,-4-8 0 0 0,4 9 35 0 0,-1 0 0 0 0,1 0 0 0 0,-1 0 0 0 0,0 1 0 0 0,0-1 0 0 0,0 1 0 0 0,-1 0 0 0 0,1 0 0 0 0,-1 0 0 0 0,0 0 0 0 0,0 0 0 0 0,-1 1 0 0 0,1 0 0 0 0,-1 0 0 0 0,1 0 0 0 0,-1 1 0 0 0,0-1 0 0 0,0 1 0 0 0,0 0 0 0 0,-1 1 0 0 0,-7-3 0 0 0,11 4-15 0 0,-1 0 0 0 0,1 1 0 0 0,0-1 0 0 0,-1 0-1 0 0,1 1 1 0 0,0-1 0 0 0,-1 1 0 0 0,1 0 0 0 0,0-1 0 0 0,0 1 0 0 0,0 1 0 0 0,-1-1-1 0 0,1 0 1 0 0,0 0 0 0 0,1 1 0 0 0,-5 2 0 0 0,6-3 2 0 0,-1-1 0 0 0,0 1 1 0 0,1 0-1 0 0,-1-1 0 0 0,1 1 0 0 0,-1 0 0 0 0,1-1 0 0 0,-1 1 1 0 0,1 0-1 0 0,0-1 0 0 0,-1 1 0 0 0,1 0 0 0 0,0 0 0 0 0,0 0 1 0 0,-1-1-1 0 0,1 1 0 0 0,0 0 0 0 0,0 0 0 0 0,0 0 1 0 0,0 0-1 0 0,0-1 0 0 0,0 1 0 0 0,0 0 0 0 0,0 0 0 0 0,0 0 1 0 0,1-1-1 0 0,-1 1 0 0 0,0 0 0 0 0,1 0 0 0 0,-1 0 0 0 0,0-1 1 0 0,1 1-1 0 0,-1 0 0 0 0,1-1 0 0 0,-1 1 0 0 0,1 0 1 0 0,-1-1-1 0 0,1 1 0 0 0,-1-1 0 0 0,1 1 0 0 0,0 0 0 0 0,-1-1 1 0 0,1 0-1 0 0,0 1 0 0 0,-1-1 0 0 0,1 1 0 0 0,0-1 0 0 0,1 1 1 0 0,6 3-284 0 0,1 0 0 0 0,-1 0 0 0 0,1-1 0 0 0,0 0 1 0 0,9 1-1 0 0,2-2-207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256"/>
    </inkml:context>
    <inkml:brush xml:id="br0">
      <inkml:brushProperty name="width" value="0.05" units="cm"/>
      <inkml:brushProperty name="height" value="0.05" units="cm"/>
      <inkml:brushProperty name="color" value="#E71224"/>
    </inkml:brush>
  </inkml:definitions>
  <inkml:trace contextRef="#ctx0" brushRef="#br0">121 65 6313 0 0,'-3'-11'94'0'0,"3"9"-66"0"0,0 1-1 0 0,-1-1 1 0 0,1 1 0 0 0,-1-1 0 0 0,1 1-1 0 0,-1-1 1 0 0,1 1 0 0 0,-1 0 0 0 0,0-1-1 0 0,-1-1 1 0 0,-2-2 94 0 0,1 1 1 0 0,-1 0-1 0 0,0 0 0 0 0,0 0 1 0 0,0 1-1 0 0,-7-5 1 0 0,10 7-106 0 0,0 1 0 0 0,0-1 0 0 0,0 1 1 0 0,0 0-1 0 0,0-1 0 0 0,0 1 1 0 0,0 0-1 0 0,0-1 0 0 0,0 1 1 0 0,0 0-1 0 0,0 0 0 0 0,0 0 1 0 0,0 0-1 0 0,0 0 0 0 0,0 0 1 0 0,0 0-1 0 0,0 1 0 0 0,0-1 1 0 0,0 0-1 0 0,0 0 0 0 0,0 1 1 0 0,0-1-1 0 0,0 1 0 0 0,0-1 1 0 0,0 1-1 0 0,0-1 0 0 0,1 1 1 0 0,-1-1-1 0 0,0 1 0 0 0,0 0 1 0 0,0 0-1 0 0,1-1 0 0 0,-1 1 1 0 0,1 0-1 0 0,-1 0 0 0 0,0 0 0 0 0,1 0 1 0 0,-1 0-1 0 0,1-1 0 0 0,0 1 1 0 0,-1 0-1 0 0,1 2 0 0 0,-8 14 45 0 0,1 1 0 0 0,1 0 1 0 0,1 0-1 0 0,1 0 0 0 0,-4 32 0 0 0,7-41-35 0 0,0-1 1 0 0,1 1-1 0 0,0 0 1 0 0,1 0-1 0 0,0-1 1 0 0,0 1-1 0 0,1 0 1 0 0,0-1 0 0 0,0 0-1 0 0,1 1 1 0 0,0-1-1 0 0,0 0 1 0 0,1 0-1 0 0,7 11 1 0 0,-10-18-23 0 0,1 1 0 0 0,-1 0 0 0 0,0 0-1 0 0,1-1 1 0 0,0 1 0 0 0,-1-1 0 0 0,1 1 0 0 0,0-1 0 0 0,-1 1 0 0 0,1-1 0 0 0,0 0 0 0 0,0 0 0 0 0,0 0-1 0 0,0 0 1 0 0,0-1 0 0 0,0 1 0 0 0,1 0 0 0 0,-1-1 0 0 0,0 1 0 0 0,0-1 0 0 0,0 0 0 0 0,1 0 0 0 0,-1 0-1 0 0,0 0 1 0 0,0 0 0 0 0,5-1 0 0 0,-4 0-4 0 0,1-1 0 0 0,-1 1 0 0 0,1-1 0 0 0,-1 0 0 0 0,0 0-1 0 0,0 0 1 0 0,0 0 0 0 0,0 0 0 0 0,0-1 0 0 0,0 1 0 0 0,-1-1 0 0 0,1 0-1 0 0,-1 0 1 0 0,4-6 0 0 0,-2 4-4 0 0,0-1-1 0 0,-1-1 0 0 0,0 1 1 0 0,0 0-1 0 0,0-1 1 0 0,-1 1-1 0 0,0-1 0 0 0,0 0 1 0 0,-1 0-1 0 0,0 0 0 0 0,1-11 1 0 0,-13 45-136 0 0,3-1 88 0 0,3-16-3 0 0,2 0-1 0 0,0 0 1 0 0,0 1 0 0 0,1-1 0 0 0,0 1 0 0 0,0 0 0 0 0,1 0 0 0 0,1 0 0 0 0,0 0 0 0 0,2 10-1 0 0,-2-20-25 0 0,0 1 0 0 0,1-1-1 0 0,-1 0 1 0 0,1 0-1 0 0,-1 0 1 0 0,1 0-1 0 0,0 1 1 0 0,0-1-1 0 0,-1 0 1 0 0,1 0 0 0 0,0-1-1 0 0,0 1 1 0 0,0 0-1 0 0,0 0 1 0 0,0 0-1 0 0,0 0 1 0 0,0-1-1 0 0,0 1 1 0 0,0-1 0 0 0,0 1-1 0 0,1-1 1 0 0,0 1-1 0 0,5 2-671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5.825"/>
    </inkml:context>
    <inkml:brush xml:id="br0">
      <inkml:brushProperty name="width" value="0.05" units="cm"/>
      <inkml:brushProperty name="height" value="0.05" units="cm"/>
      <inkml:brushProperty name="color" value="#E71224"/>
    </inkml:brush>
  </inkml:definitions>
  <inkml:trace contextRef="#ctx0" brushRef="#br0">91 209 6221 0 0,'-4'-34'569'0'0,"-10"66"9"0"0,11-18-539 0 0,-1 0-1 0 0,2 0 1 0 0,0 1-1 0 0,1-1 1 0 0,0 1 0 0 0,1 0-1 0 0,3 26 1 0 0,-3-32-20 0 0,0-7-17 0 0,0 0-1 0 0,0-1 1 0 0,0 1 0 0 0,0-1-1 0 0,0 1 1 0 0,1 0 0 0 0,-1-1-1 0 0,0 1 1 0 0,1-1 0 0 0,-1 1 0 0 0,1-1-1 0 0,0 1 1 0 0,-1-1 0 0 0,2 2-1 0 0,-4-21 209 0 0,-1-5-206 0 0,-6-28 0 0 0,1 27-6 0 0,-22-87-2 0 0,27 97 6 0 0,1 0-1 0 0,0 0 1 0 0,1 0 0 0 0,1 0 0 0 0,2-27-1 0 0,-2 39-1 0 0,0 0 0 0 0,1 0-1 0 0,-1 0 1 0 0,0 1-1 0 0,1-1 1 0 0,-1 0-1 0 0,1 0 1 0 0,-1 0-1 0 0,1 0 1 0 0,0 1 0 0 0,0-1-1 0 0,0 0 1 0 0,0 1-1 0 0,0-1 1 0 0,0 1-1 0 0,0-1 1 0 0,1 1-1 0 0,-1-1 1 0 0,1 1-1 0 0,-1 0 1 0 0,1 0 0 0 0,-1 0-1 0 0,1 0 1 0 0,-1 0-1 0 0,1 0 1 0 0,0 0-1 0 0,0 0 1 0 0,-1 1-1 0 0,1-1 1 0 0,0 1 0 0 0,0-1-1 0 0,0 1 1 0 0,0 0-1 0 0,0 0 1 0 0,0-1-1 0 0,0 1 1 0 0,0 1-1 0 0,-1-1 1 0 0,1 0 0 0 0,0 0-1 0 0,3 2 1 0 0,8 1 4 0 0,-1 1 0 0 0,0 1 1 0 0,0 0-1 0 0,22 13 0 0 0,-23-12 10 0 0,-4-3-15 0 0,-1 1-1 0 0,0 0 1 0 0,0 0-1 0 0,0 0 1 0 0,-1 1-1 0 0,1 0 1 0 0,4 5 0 0 0,-9-9 0 0 0,0 1 1 0 0,0-1 0 0 0,0 0-1 0 0,0 1 1 0 0,-1-1 0 0 0,1 1-1 0 0,0-1 1 0 0,-1 1 0 0 0,1-1-1 0 0,-1 1 1 0 0,1 0 0 0 0,-1-1 0 0 0,0 1-1 0 0,0-1 1 0 0,0 1 0 0 0,0 0-1 0 0,0-1 1 0 0,0 1 0 0 0,0 0-1 0 0,0-1 1 0 0,-1 1 0 0 0,1 0-1 0 0,0-1 1 0 0,-1 1 0 0 0,0-1-1 0 0,1 1 1 0 0,-1-1 0 0 0,0 1 0 0 0,0-1-1 0 0,0 1 1 0 0,0-1 0 0 0,0 0-1 0 0,0 0 1 0 0,0 1 0 0 0,-2 0-1 0 0,-6 6 25 0 0,0-2 0 0 0,0 1-1 0 0,-1-2 1 0 0,1 1 0 0 0,-1-1 0 0 0,-1 0-1 0 0,1-1 1 0 0,-1 0 0 0 0,-18 3-1 0 0,7 0 48 0 0,30-8 23 0 0,0 1 0 0 0,1-1 0 0 0,-1 1 0 0 0,0 1-1 0 0,0 0 1 0 0,1 0 0 0 0,14 5 0 0 0,-5-3 78 0 0,-9-1-62 0 0,58 13 452 0 0,-60-13-467 0 0,-1 0 1 0 0,0 1 0 0 0,0-1 0 0 0,0 1 0 0 0,-1 0-1 0 0,1 1 1 0 0,-1-1 0 0 0,6 6 0 0 0,-9-8-54 0 0,-1 0 1 0 0,0 0 0 0 0,0 0 0 0 0,0 0-1 0 0,0 0 1 0 0,-1 0 0 0 0,1 0 0 0 0,0 0-1 0 0,0 1 1 0 0,-1-1 0 0 0,1 0 0 0 0,-1 0-1 0 0,1 1 1 0 0,-1-1 0 0 0,1 0 0 0 0,-1 1 0 0 0,0-1-1 0 0,0 1 1 0 0,1-1 0 0 0,-1 0 0 0 0,0 1-1 0 0,-1-1 1 0 0,1 2 0 0 0,-1-1 6 0 0,1 1 1 0 0,-1-1 0 0 0,0 0-1 0 0,0 0 1 0 0,-1 0-1 0 0,1 0 1 0 0,0-1 0 0 0,-1 1-1 0 0,1 0 1 0 0,-1 0-1 0 0,0-1 1 0 0,-3 3 0 0 0,-5 3 53 0 0,0-1 0 0 0,0 0 1 0 0,0 0-1 0 0,-15 4 1 0 0,-11 2-414 0 0,-77 16 0 0 0,71-19-545 0 0,1 0-287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39.528"/>
    </inkml:context>
    <inkml:brush xml:id="br0">
      <inkml:brushProperty name="width" value="0.05" units="cm"/>
      <inkml:brushProperty name="height" value="0.05" units="cm"/>
      <inkml:brushProperty name="color" value="#E71224"/>
    </inkml:brush>
  </inkml:definitions>
  <inkml:trace contextRef="#ctx0" brushRef="#br0">37 58 5881 0 0,'-2'-2'89'0'0,"0"1"0"0"0,0-1 0 0 0,0 1 0 0 0,-1 0 0 0 0,1 0 0 0 0,0 0 0 0 0,-1 0 0 0 0,-4-1 1 0 0,-5-2 722 0 0,27-5 1071 0 0,-5 5-1493 0 0,0 1-1 0 0,-1 0 1 0 0,1 1-1 0 0,0 0 1 0 0,0 0-1 0 0,11 0 0 0 0,71 1-561 0 0,-38 1 321 0 0,105-8-332 0 0,-140 5-417 0 0,-17 1-701 0 0,-14 2-217 0 0,-112 3-1931 0 0,-64 13 3683 0 0,186-16-189 0 0,1 0 0 0 0,0 0 0 0 0,0 0 1 0 0,0 0-1 0 0,0 1 0 0 0,0-1 0 0 0,-1 0 1 0 0,1 0-1 0 0,0 1 0 0 0,0-1 0 0 0,0 1 1 0 0,0-1-1 0 0,0 1 0 0 0,0-1 0 0 0,-1 2 0 0 0,2-1 28 0 0,0-1 0 0 0,0 1-1 0 0,0 0 1 0 0,0 0-1 0 0,1-1 1 0 0,-1 1-1 0 0,0 0 1 0 0,0 0 0 0 0,0-1-1 0 0,1 1 1 0 0,-1 0-1 0 0,0-1 1 0 0,1 1-1 0 0,-1 0 1 0 0,1-1-1 0 0,-1 1 1 0 0,1 0 0 0 0,2 3 96 0 0,12 20 573 0 0,-11-18-637 0 0,1-1-1 0 0,-2 1 1 0 0,1 0 0 0 0,0 1 0 0 0,-1-1 0 0 0,-1 1 0 0 0,1-1 0 0 0,-1 1 0 0 0,0 0-1 0 0,0 0 1 0 0,-1 0 0 0 0,0 0 0 0 0,1 12 0 0 0,-14 69 60 0 0,7-55-170 0 0,5-32 1 0 0,0-1 0 0 0,0 0-1 0 0,0 1 1 0 0,0-1 0 0 0,0 0 0 0 0,-1 0 0 0 0,1 1 0 0 0,0-1-1 0 0,0 0 1 0 0,0 1 0 0 0,0-1 0 0 0,0 0 0 0 0,0 1 0 0 0,0-1 0 0 0,0 0-1 0 0,0 1 1 0 0,0-1 0 0 0,0 0 0 0 0,0 1 0 0 0,0-1 0 0 0,1 0-1 0 0,-1 0 1 0 0,0 1 0 0 0,0-1 0 0 0,0 0 0 0 0,0 1 0 0 0,0-1 0 0 0,1 0-1 0 0,-1 0 1 0 0,0 1 0 0 0,0-1 0 0 0,1 0 0 0 0,-1 0 0 0 0,9-8-143 0 0,19-34-46 0 0,-13 20 225 0 0,-15 21-34 0 0,1 0 1 0 0,0-1-1 0 0,0 1 0 0 0,-1 0 1 0 0,1 0-1 0 0,0 1 1 0 0,0-1-1 0 0,0 0 1 0 0,0 0-1 0 0,0 0 1 0 0,0 1-1 0 0,1-1 1 0 0,-1 0-1 0 0,0 1 1 0 0,0-1-1 0 0,0 1 1 0 0,1-1-1 0 0,1 1 1 0 0,21 5 11 0 0,3 3 2 0 0,19-3-3 0 0,-29-3-4 0 0,1 0 0 0 0,31 8 1 0 0,36 21-16 0 0,-82-30 11 0 0,-1 0-1 0 0,1 0 0 0 0,0 1 1 0 0,-1-1-1 0 0,1 1 0 0 0,-1 0 1 0 0,1 0-1 0 0,-1 0 0 0 0,0 0 1 0 0,4 4-1 0 0,-5-4 1 0 0,-1-1-1 0 0,1 1 1 0 0,0-1-1 0 0,-1 1 1 0 0,1 0-1 0 0,-1-1 1 0 0,1 1-1 0 0,-1 0 1 0 0,0-1-1 0 0,1 4 1 0 0,0 3 1 0 0,-1-6 2 0 0,1 1-1 0 0,-1-1 1 0 0,0 0-1 0 0,0 1 1 0 0,0-1 0 0 0,0 1-1 0 0,0-1 1 0 0,0 0-1 0 0,-1 1 1 0 0,1-1-1 0 0,-1 0 1 0 0,0 1-1 0 0,1-1 1 0 0,-1 0 0 0 0,0 0-1 0 0,0 0 1 0 0,-3 3-1 0 0,2-1 2 0 0,-1-1 0 0 0,0 0 0 0 0,0 0 0 0 0,0-1-1 0 0,0 1 1 0 0,0-1 0 0 0,-1 1 0 0 0,1-1 0 0 0,-6 2 0 0 0,-5 2 0 0 0,1-1 1 0 0,-1-1 0 0 0,0 0 0 0 0,-25 3 0 0 0,6-5-46 0 0,32-2-34 0 0,-4-2-1263 0 0,2 0 1137 0 0,2 1 55 0 0,0 0 1 0 0,0 0 0 0 0,0 0 0 0 0,0 1 0 0 0,0-1-1 0 0,-1 0 1 0 0,1 1 0 0 0,0-1 0 0 0,-1 1 0 0 0,1-1-1 0 0,0 1 1 0 0,-3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1.021"/>
    </inkml:context>
    <inkml:brush xml:id="br0">
      <inkml:brushProperty name="width" value="0.05" units="cm"/>
      <inkml:brushProperty name="height" value="0.05" units="cm"/>
      <inkml:brushProperty name="color" value="#E71224"/>
    </inkml:brush>
  </inkml:definitions>
  <inkml:trace contextRef="#ctx0" brushRef="#br0">1 104 6657 0 0,'7'7'5049'0'0,"-7"7"-3673"0"0,0-11-1325 0 0,0 0 0 0 0,0 1 1 0 0,1-1-1 0 0,-1 0 0 0 0,1 0 0 0 0,0 1 1 0 0,0-1-1 0 0,0 0 0 0 0,1 0 1 0 0,1 4-1 0 0,3 1-11 0 0,22 34 13 0 0,-27-39-53 0 0,1 1 1 0 0,-1-1-1 0 0,0 1 1 0 0,0 0-1 0 0,0-1 0 0 0,0 1 1 0 0,-1 0-1 0 0,1-1 1 0 0,-1 1-1 0 0,0 0 0 0 0,-1 6 1 0 0,1-6-14 0 0,-1 1 0 0 0,0 0 1 0 0,1-1-1 0 0,-2 0 0 0 0,1 1 1 0 0,0-1-1 0 0,-1 0 0 0 0,0 1 0 0 0,0-1 1 0 0,0 0-1 0 0,0 0 0 0 0,-1-1 0 0 0,0 1 1 0 0,0 0-1 0 0,0-1 0 0 0,0 0 0 0 0,0 1 1 0 0,-1-1-1 0 0,-3 2 0 0 0,7-5 2 0 0,0 1-1 0 0,-1-1 1 0 0,1 0-1 0 0,0 0 1 0 0,0 0-1 0 0,0 0 1 0 0,0 0-1 0 0,0 0 1 0 0,0 1-1 0 0,-1-1 1 0 0,1 0-1 0 0,0 0 1 0 0,0 0-1 0 0,0 0 1 0 0,0 0-1 0 0,0 0 1 0 0,-1 0-1 0 0,1 0 1 0 0,0 0-1 0 0,0 0 1 0 0,0 0-1 0 0,0 0 1 0 0,-1 0 0 0 0,1 0-1 0 0,0 0 1 0 0,0 0-1 0 0,0 0 1 0 0,-1 0-1 0 0,1 0 1 0 0,0 0-1 0 0,0 0 1 0 0,0 0-1 0 0,0 0 1 0 0,0 0-1 0 0,-1 0 1 0 0,1 0-1 0 0,0 0 1 0 0,0-1-1 0 0,0 1 1 0 0,0 0-1 0 0,0 0 1 0 0,-1 0-1 0 0,1 0 1 0 0,0-1-1 0 0,1-9-514 0 0,8-11-275 0 0,24-33 379 0 0,78-95-1 0 0,-104 140 426 0 0,-1 1 0 0 0,1 1 0 0 0,1-1 0 0 0,0 1 0 0 0,0 0 0 0 0,0 1 0 0 0,1 0 0 0 0,0 0 0 0 0,10-4 0 0 0,-18 10 10 0 0,-1 0 1 0 0,1-1-1 0 0,-1 1 1 0 0,1 0 0 0 0,-1 0-1 0 0,0 0 1 0 0,1 0-1 0 0,-1 0 1 0 0,1 0-1 0 0,-1 0 1 0 0,1 0 0 0 0,-1 0-1 0 0,1 0 1 0 0,-1 0-1 0 0,1 0 1 0 0,-1 0-1 0 0,1 0 1 0 0,-1 0 0 0 0,0 1-1 0 0,1-1 1 0 0,-1 0-1 0 0,1 0 1 0 0,-1 1-1 0 0,0-1 1 0 0,1 0 0 0 0,-1 0-1 0 0,1 1 1 0 0,-1-1-1 0 0,0 0 1 0 0,0 1-1 0 0,1-1 1 0 0,-1 0-1 0 0,0 1 1 0 0,1-1 0 0 0,-1 1-1 0 0,0-1 1 0 0,0 0-1 0 0,0 1 1 0 0,0-1-1 0 0,1 1 1 0 0,-1-1 0 0 0,0 1-1 0 0,0 0 1 0 0,0 28 750 0 0,1 0-247 0 0,0-27-479 0 0,0-1 0 0 0,-1 1-1 0 0,1-1 1 0 0,0 0 0 0 0,0 1-1 0 0,-1-1 1 0 0,1 0 0 0 0,0 1-1 0 0,1-1 1 0 0,-1 0 0 0 0,0 0-1 0 0,0 0 1 0 0,0 0 0 0 0,1 0-1 0 0,-1 0 1 0 0,0 0-1 0 0,1-1 1 0 0,2 2 0 0 0,-1-1 10 0 0,1 0-1 0 0,-1 0 1 0 0,1-1 0 0 0,-1 1 0 0 0,1-1 0 0 0,-1 0 0 0 0,1 0 0 0 0,4-1 0 0 0,7-1 16 0 0,-1-1 0 0 0,1-1-1 0 0,16-6 1 0 0,-25 8-68 0 0,15-5 21 0 0,-9 3-11 0 0,0 0 0 0 0,-1 0 0 0 0,1-1-1 0 0,-1 0 1 0 0,0-1 0 0 0,0 0 0 0 0,14-12-1 0 0,-24 17-5 0 0,0 1-1 0 0,0-1 1 0 0,0 0-1 0 0,0 0 1 0 0,-1 1-1 0 0,1-1 1 0 0,0 0-1 0 0,-1 0 1 0 0,1 0-1 0 0,0 0 1 0 0,-1 0-1 0 0,1 0 1 0 0,-1 0-1 0 0,1 0 1 0 0,-1 0-1 0 0,0 0 0 0 0,1 0 1 0 0,-1 0-1 0 0,0 0 1 0 0,0 0-1 0 0,0 0 1 0 0,0 0-1 0 0,0 0 1 0 0,0 0-1 0 0,0 0 1 0 0,0-1-1 0 0,0 1 1 0 0,0 0-1 0 0,-1 0 1 0 0,1 0-1 0 0,0 0 1 0 0,-1 0-1 0 0,1 0 1 0 0,-1-1-1 0 0,-1 1 0 0 0,1 0 0 0 0,0-1 0 0 0,-1 1 0 0 0,1 0 0 0 0,-1 0 0 0 0,1 0 0 0 0,-1 0 0 0 0,1 0 0 0 0,-1 0 0 0 0,1 1 0 0 0,-1-1 0 0 0,0 0 0 0 0,0 1 0 0 0,1-1 0 0 0,-1 1 1 0 0,0 0-1 0 0,0 0 0 0 0,0 0 0 0 0,1 0 0 0 0,-4 0 0 0 0,-5 1 14 0 0,1 0 1 0 0,-1 1-1 0 0,0 0 1 0 0,0 1 0 0 0,1 0-1 0 0,0 1 1 0 0,-1-1-1 0 0,1 2 1 0 0,-14 9 0 0 0,16-10 26 0 0,1 0 0 0 0,0 1 1 0 0,0 0-1 0 0,0 0 0 0 0,1 0 1 0 0,0 1-1 0 0,0 0 0 0 0,0 0 1 0 0,1 0-1 0 0,0 1 0 0 0,0-1 1 0 0,1 1-1 0 0,-5 10 0 0 0,8-15-34 0 0,-1 0 0 0 0,1 0 1 0 0,-1 1-1 0 0,1-1 0 0 0,0 0 0 0 0,-1 1 0 0 0,1-1 0 0 0,0 0 0 0 0,1 1 0 0 0,-1-1 0 0 0,0 0 0 0 0,1 0 0 0 0,-1 1 0 0 0,1-1 0 0 0,0 0 0 0 0,0 0 0 0 0,1 4 0 0 0,1-3-1 0 0,-1 1 0 0 0,0-1 0 0 0,1 0 0 0 0,0 0 0 0 0,0-1 0 0 0,0 1 0 0 0,0-1 0 0 0,0 1 0 0 0,6 3 0 0 0,0-2-1 0 0,-1 0 1 0 0,2 0 0 0 0,-1 0 0 0 0,0-1 0 0 0,1-1-1 0 0,-1 1 1 0 0,16 0 0 0 0,-6-1-52 0 0,0-1-1 0 0,0-1 1 0 0,0-1-1 0 0,0-1 1 0 0,0 0-1 0 0,0-1 1 0 0,21-7-1 0 0,-34 8 6 0 0,0 0 0 0 0,0 0 0 0 0,0-1 0 0 0,0 0 1 0 0,-1 0-1 0 0,1-1 0 0 0,-1 1 0 0 0,0-1 0 0 0,0 0 0 0 0,0-1 0 0 0,0 1 0 0 0,-1-1 0 0 0,0 0 0 0 0,0 0 1 0 0,0 0-1 0 0,0-1 0 0 0,-1 1 0 0 0,0-1 0 0 0,0 0 0 0 0,-1 0 0 0 0,1 0 0 0 0,-1 0 0 0 0,-1 0 0 0 0,3-11 1 0 0,-4 13 31 0 0,9-39-52 0 0,-8 41 60 0 0,-1 0 0 0 0,1-1 0 0 0,0 1 0 0 0,0 0 0 0 0,0 0 0 0 0,0 0 0 0 0,0 0 0 0 0,0 0 0 0 0,0 1-1 0 0,1-1 1 0 0,-1 0 0 0 0,1 0 0 0 0,-1 1 0 0 0,1-1 0 0 0,3-2 0 0 0,-4 4 8 0 0,-1 0 0 0 0,1 0 0 0 0,-1 0 0 0 0,1 0 0 0 0,-1 0 0 0 0,0 0 0 0 0,1 0 0 0 0,-1 0 0 0 0,1 0 0 0 0,-1 0 0 0 0,1 0 0 0 0,-1 0 0 0 0,1 1 0 0 0,-1-1 0 0 0,0 0 0 0 0,1 0 0 0 0,-1 0 0 0 0,0 1 0 0 0,1-1 0 0 0,-1 0 0 0 0,1 0 0 0 0,-1 1 0 0 0,0-1 0 0 0,0 0 0 0 0,1 1 0 0 0,-1-1 0 0 0,0 0 0 0 0,1 1 0 0 0,-1-1 0 0 0,0 1 0 0 0,0-1 0 0 0,0 1 0 0 0,9 17 331 0 0,-6-10-147 0 0,20 24 570 0 0,-18-25-709 0 0,0-1 0 0 0,-1 1 0 0 0,1 0 0 0 0,-1 0 0 0 0,0 0 0 0 0,-1 0 0 0 0,3 9 0 0 0,-6-15-114 0 0,0 1 0 0 0,0-1 0 0 0,0 0 1 0 0,0 0-1 0 0,0 1 0 0 0,0-1 0 0 0,0 0 1 0 0,0 0-1 0 0,-1 0 0 0 0,1 0 0 0 0,0 1 1 0 0,-1-1-1 0 0,1 0 0 0 0,-1 0 0 0 0,0 0 1 0 0,1 0-1 0 0,-1 0 0 0 0,0 0 0 0 0,1 0 1 0 0,-1 0-1 0 0,0 0 0 0 0,0-1 0 0 0,-1 2 1 0 0,-27 15-2057 0 0,5-6 464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0.675"/>
    </inkml:context>
    <inkml:brush xml:id="br0">
      <inkml:brushProperty name="width" value="0.05" units="cm"/>
      <inkml:brushProperty name="height" value="0.05" units="cm"/>
      <inkml:brushProperty name="color" value="#E71224"/>
    </inkml:brush>
  </inkml:definitions>
  <inkml:trace contextRef="#ctx0" brushRef="#br0">20 59 6845 0 0,'0'0'-38'0'0,"5"-6"202"0"0,16-16-48 0 0,-15 17 1390 0 0,-3 0-1337 0 0,10-11 73 0 0,-10 11 1110 0 0,-5 19-996 0 0,-5 10-92 0 0,4-8-217 0 0,-1 0 48 0 0,0 1 1 0 0,2 0-1 0 0,-1 20 0 0 0,2-33-82 0 0,1 1-1 0 0,0 0 1 0 0,1-1-1 0 0,-1 1 0 0 0,1-1 1 0 0,0 1-1 0 0,0-1 1 0 0,0 1-1 0 0,1-1 1 0 0,-1 0-1 0 0,1 1 0 0 0,0-1 1 0 0,1 0-1 0 0,-1 0 1 0 0,1-1-1 0 0,-1 1 1 0 0,1 0-1 0 0,4 3 0 0 0,-1-3-6 0 0,0 0 0 0 0,0 0 0 0 0,0-1 0 0 0,1 0 0 0 0,-1 0 0 0 0,1-1 0 0 0,0 1 0 0 0,-1-2-1 0 0,1 1 1 0 0,0-1 0 0 0,0 0 0 0 0,14 0 0 0 0,-16 0-3 0 0,1-1-1 0 0,-1 0 1 0 0,0-1-1 0 0,1 1 1 0 0,-1-1 0 0 0,0 0-1 0 0,1-1 1 0 0,-1 1-1 0 0,0-1 1 0 0,0 0 0 0 0,0 0-1 0 0,0-1 1 0 0,-1 1-1 0 0,1-1 1 0 0,-1 0 0 0 0,1 0-1 0 0,4-6 1 0 0,-8 8-5 0 0,0 0 1 0 0,0 0-1 0 0,0-1 0 0 0,0 1 1 0 0,0 0-1 0 0,-1-1 1 0 0,1 1-1 0 0,0-1 0 0 0,-1 1 1 0 0,1 0-1 0 0,-1-1 1 0 0,0 1-1 0 0,0-1 0 0 0,1 0 1 0 0,-1 1-1 0 0,0-1 1 0 0,0 1-1 0 0,0-1 0 0 0,0 1 1 0 0,-1-3-1 0 0,0 1-3 0 0,0 0 0 0 0,0 0-1 0 0,-1-1 1 0 0,1 1 0 0 0,-1 0 0 0 0,0 0-1 0 0,0 1 1 0 0,-4-6 0 0 0,-2-1-5 0 0,-1 1 1 0 0,0 0-1 0 0,0 0 1 0 0,-12-7-1 0 0,4 4 39 0 0,0 0 0 0 0,-1 2 0 0 0,-24-10 0 0 0,36 17-130 0 0,-1-1 0 0 0,0 1 0 0 0,1 1 1 0 0,-1-1-1 0 0,0 1 0 0 0,0 0 0 0 0,-1 1 1 0 0,1-1-1 0 0,0 1 0 0 0,0 1 0 0 0,0 0 1 0 0,-13 2-1 0 0,12 1-911 0 0,8-4 978 0 0,0 0 0 0 0,0 0 0 0 0,0 0 0 0 0,0 0 1 0 0,0 0-1 0 0,0 1 0 0 0,0-1 0 0 0,0 0 0 0 0,0 0 0 0 0,0 0 0 0 0,0 0 1 0 0,0 0-1 0 0,0 1 0 0 0,0-1 0 0 0,0 0 0 0 0,0 0 0 0 0,0 0 0 0 0,0 0 1 0 0,0 0-1 0 0,0 0 0 0 0,0 1 0 0 0,0-1 0 0 0,0 0 0 0 0,1 0 0 0 0,-1 0 1 0 0,0 0-1 0 0,0 0 0 0 0,0 0 0 0 0,0 0 0 0 0,0 0 0 0 0,0 1 0 0 0,0-1 1 0 0,0 0-1 0 0,1 0 0 0 0,-1 0 0 0 0,0 0 0 0 0,0 0 0 0 0,0 0 0 0 0,0 0 1 0 0,0 0-1 0 0,0 0 0 0 0,1 0 0 0 0,-1 0 0 0 0,0 0 0 0 0,0 0 0 0 0,0 0 1 0 0,0 0-1 0 0,0 0 0 0 0,0 0 0 0 0,1 0 0 0 0,-1 0 0 0 0,0 0 0 0 0,0 0 1 0 0,0 0-1 0 0,0 0 0 0 0,0 0 0 0 0,0 0 0 0 0,1-1 0 0 0,7 4-820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061"/>
    </inkml:context>
    <inkml:brush xml:id="br0">
      <inkml:brushProperty name="width" value="0.05" units="cm"/>
      <inkml:brushProperty name="height" value="0.05" units="cm"/>
      <inkml:brushProperty name="color" value="#E71224"/>
    </inkml:brush>
  </inkml:definitions>
  <inkml:trace contextRef="#ctx0" brushRef="#br0">109 62 6565 0 0,'-19'-23'635'0'0,"16"19"-447"0"0,0 0 0 0 0,0 0 0 0 0,0 0 1 0 0,-1 0-1 0 0,1 1 0 0 0,-1 0 0 0 0,0 0 1 0 0,0 0-1 0 0,-5-3 0 0 0,8 6-152 0 0,1-1 0 0 0,-1 1-1 0 0,0 0 1 0 0,0 0 0 0 0,1 0 0 0 0,-1 0-1 0 0,0 0 1 0 0,0 0 0 0 0,1 0 0 0 0,-1 0-1 0 0,0 1 1 0 0,0-1 0 0 0,1 0-1 0 0,-1 0 1 0 0,0 1 0 0 0,1-1 0 0 0,-1 0-1 0 0,0 1 1 0 0,1-1 0 0 0,-1 1 0 0 0,1-1-1 0 0,-1 0 1 0 0,0 1 0 0 0,1-1 0 0 0,-1 1-1 0 0,1 0 1 0 0,-1-1 0 0 0,1 1 0 0 0,0-1-1 0 0,-1 1 1 0 0,1 0 0 0 0,-1 1-1 0 0,-11 24 340 0 0,11-23-307 0 0,-3 8-20 0 0,1 0 0 0 0,0 1 0 0 0,1-1 0 0 0,0 1 0 0 0,1 0 0 0 0,0 0 0 0 0,1-1 0 0 0,1 1 0 0 0,-1 0 0 0 0,2 0 0 0 0,0-1 0 0 0,0 1 0 0 0,7 20 0 0 0,-7-29-48 0 0,-1-1-1 0 0,1 1 1 0 0,-1-1 0 0 0,1 1 0 0 0,0-1 0 0 0,0 0 0 0 0,0 0-1 0 0,0 0 1 0 0,0 0 0 0 0,1 0 0 0 0,-1 0 0 0 0,0-1 0 0 0,1 1-1 0 0,0-1 1 0 0,-1 1 0 0 0,1-1 0 0 0,0 0 0 0 0,-1 0 0 0 0,1 0-1 0 0,0-1 1 0 0,0 1 0 0 0,0-1 0 0 0,0 1 0 0 0,0-1 0 0 0,0 0 0 0 0,0 0-1 0 0,0 0 1 0 0,0-1 0 0 0,0 1 0 0 0,5-2 0 0 0,-4 1-1 0 0,1 0 1 0 0,-1-1-1 0 0,1 1 1 0 0,-1-1 0 0 0,0 0-1 0 0,0 0 1 0 0,0 0-1 0 0,0-1 1 0 0,0 0 0 0 0,0 1-1 0 0,-1-1 1 0 0,1 0-1 0 0,-1-1 1 0 0,0 1-1 0 0,0-1 1 0 0,0 1 0 0 0,0-1-1 0 0,-1 0 1 0 0,3-5-1 0 0,12-35-15 0 0,-21 87 176 0 0,-1-25-99 0 0,2 0 0 0 0,-3 32-1 0 0,4-19-48 0 0,1-28-130 0 0,1 1 0 0 0,-1-1-1 0 0,1 1 1 0 0,0 0 0 0 0,1-1-1 0 0,-1 1 1 0 0,1 0-1 0 0,-1-1 1 0 0,1 1 0 0 0,0-1-1 0 0,1 1 1 0 0,-1-1 0 0 0,0 1-1 0 0,1-1 1 0 0,0 0-1 0 0,0 0 1 0 0,0 0 0 0 0,0 0-1 0 0,0 0 1 0 0,1 0 0 0 0,-1 0-1 0 0,1-1 1 0 0,0 0-1 0 0,0 1 1 0 0,-1-1 0 0 0,2 0-1 0 0,-1 0 1 0 0,0 0 0 0 0,0-1-1 0 0,1 1 1 0 0,-1-1-1 0 0,0 0 1 0 0,1 0 0 0 0,3 1-1 0 0,11 2-1029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1.629"/>
    </inkml:context>
    <inkml:brush xml:id="br0">
      <inkml:brushProperty name="width" value="0.05" units="cm"/>
      <inkml:brushProperty name="height" value="0.05" units="cm"/>
      <inkml:brushProperty name="color" value="#E71224"/>
    </inkml:brush>
  </inkml:definitions>
  <inkml:trace contextRef="#ctx0" brushRef="#br0">53 121 5328 0 0,'0'-95'2702'0'0,"0"130"-1682"0"0,8 67 0 0 0,-6-90-996 0 0,0-1 1 0 0,1 0-1 0 0,1 0 1 0 0,0 0-1 0 0,0 0 0 0 0,1 0 1 0 0,0-1-1 0 0,1 0 1 0 0,12 17-1 0 0,-13-21-10 0 0,9 10-19 0 0,-22-32-2 0 0,-7-11 14 0 0,0 0 0 0 0,-12-35 0 0 0,24 53-7 0 0,-1 0-1 0 0,2-1 1 0 0,0 1-1 0 0,0-1 1 0 0,0 0-1 0 0,1 1 1 0 0,1-1-1 0 0,0 0 1 0 0,0 0-1 0 0,1 0 0 0 0,1-9 1 0 0,-1 16-1 0 0,0 1 1 0 0,-1 0-1 0 0,1 0 1 0 0,0 0-1 0 0,0 0 0 0 0,0 0 1 0 0,0 0-1 0 0,1 0 1 0 0,-1 0-1 0 0,1 1 0 0 0,-1-1 1 0 0,1 0-1 0 0,-1 1 0 0 0,1-1 1 0 0,0 1-1 0 0,2-2 1 0 0,1 1-1 0 0,-1-1 0 0 0,1 1 0 0 0,0 0 0 0 0,0 0 0 0 0,0 1 0 0 0,9-2 0 0 0,1 0-3 0 0,0 2-1 0 0,0 0 0 0 0,30 3 1 0 0,-34-1-4 0 0,-1 0 1 0 0,0 1 0 0 0,0 1 0 0 0,0 0-1 0 0,0 0 1 0 0,10 5 0 0 0,-19-8 7 0 0,-1 0 1 0 0,0 1-1 0 0,0-1 1 0 0,0 0-1 0 0,0 0 0 0 0,1 0 1 0 0,-1 0-1 0 0,0 1 1 0 0,0-1-1 0 0,0 0 0 0 0,0 0 1 0 0,0 0-1 0 0,1 1 1 0 0,-1-1-1 0 0,0 0 1 0 0,0 0-1 0 0,0 1 0 0 0,0-1 1 0 0,0 0-1 0 0,0 0 1 0 0,0 0-1 0 0,0 1 0 0 0,0-1 1 0 0,0 0-1 0 0,0 0 1 0 0,0 1-1 0 0,0-1 0 0 0,0 0 1 0 0,0 0-1 0 0,0 1 1 0 0,0-1-1 0 0,0 0 1 0 0,-1 0-1 0 0,1 0 0 0 0,0 1 1 0 0,0-1-1 0 0,0 0 1 0 0,0 0-1 0 0,0 0 0 0 0,0 1 1 0 0,-1-1-1 0 0,1 0 1 0 0,0 0-1 0 0,0 0 0 0 0,0 0 1 0 0,-1 1-1 0 0,1-1 1 0 0,0 0-1 0 0,0 0 1 0 0,0 0-1 0 0,-1 0 0 0 0,1 0 1 0 0,0 0-1 0 0,-1 0 1 0 0,-12 8 27 0 0,13-7-27 0 0,-29 13 2 0 0,-38 13 0 0 0,9-4 18 0 0,36-10-22 0 0,22-13 1 0 0,-1 0 1 0 0,1 0-1 0 0,0 1 0 0 0,0-1 0 0 0,0 0 0 0 0,0 0 0 0 0,0 0 0 0 0,0 0 0 0 0,0 1 1 0 0,0-1-1 0 0,0 0 0 0 0,0 0 0 0 0,0 0 0 0 0,0 1 0 0 0,0-1 0 0 0,0 0 0 0 0,0 0 1 0 0,0 0-1 0 0,0 0 0 0 0,0 1 0 0 0,0-1 0 0 0,0 0 0 0 0,0 0 0 0 0,0 0 0 0 0,0 1 1 0 0,0-1-1 0 0,1 0 0 0 0,-1 0 0 0 0,0 0 0 0 0,0 0 0 0 0,0 0 0 0 0,0 1 0 0 0,0-1 0 0 0,0 0 1 0 0,1 0-1 0 0,-1 0 0 0 0,14 7-11 0 0,19 1-7 0 0,51 7 1 0 0,-51-10 36 0 0,45 13 0 0 0,-66-15 34 0 0,-1 1 0 0 0,0 1 0 0 0,0 0 0 0 0,-1 0-1 0 0,1 1 1 0 0,-1 1 0 0 0,16 12 0 0 0,-24-17-6 0 0,1 0-1 0 0,-1 0 1 0 0,0 0 0 0 0,0 0-1 0 0,0 0 1 0 0,0 1 0 0 0,-1-1 0 0 0,1 1-1 0 0,-1-1 1 0 0,1 1 0 0 0,-1-1-1 0 0,0 1 1 0 0,0 0 0 0 0,0 0-1 0 0,0-1 1 0 0,0 1 0 0 0,-1 0-1 0 0,1 0 1 0 0,-1 0 0 0 0,0 0 0 0 0,0 0-1 0 0,-1 5 1 0 0,1-5 6 0 0,-2 0-1 0 0,1 0 1 0 0,0 0 0 0 0,0 0-1 0 0,-1-1 1 0 0,1 1 0 0 0,-1-1 0 0 0,0 1-1 0 0,0-1 1 0 0,0 1 0 0 0,0-1-1 0 0,0 0 1 0 0,-1 0 0 0 0,1 0 0 0 0,-1 0-1 0 0,1-1 1 0 0,-1 1 0 0 0,0-1-1 0 0,1 1 1 0 0,-1-1 0 0 0,-5 1 0 0 0,-14 6 83 0 0,-1-2 1 0 0,-1-1-1 0 0,1 0 1 0 0,-44 1-1 0 0,-99-7-962 0 0,115-1-42 0 0,2 0-356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4.770"/>
    </inkml:context>
    <inkml:brush xml:id="br0">
      <inkml:brushProperty name="width" value="0.05" units="cm"/>
      <inkml:brushProperty name="height" value="0.05" units="cm"/>
      <inkml:brushProperty name="color" value="#E71224"/>
    </inkml:brush>
  </inkml:definitions>
  <inkml:trace contextRef="#ctx0" brushRef="#br0">1 120 4340 0 0,'2'-7'127'0'0,"10"-17"17"0"0,-9 17 1358 0 0,0 1-1151 0 0,10-18-97 0 0,-10 17 1635 0 0,-3 5-1829 0 0,0-1 0 0 0,0 0 0 0 0,1 0 0 0 0,-1 1 0 0 0,1-1 0 0 0,0 0 0 0 0,-1 1 0 0 0,1-1 0 0 0,2-3 0 0 0,0-1 74 0 0,-1-1 4132 0 0,-4 20-4102 0 0,-20 128 128 0 0,21-133-278 0 0,0 0 0 0 0,1 0-1 0 0,0-1 1 0 0,1 1 0 0 0,-1 0 0 0 0,1-1-1 0 0,0 1 1 0 0,1 0 0 0 0,0-1 0 0 0,0 1-1 0 0,0-1 1 0 0,1 0 0 0 0,0 0-1 0 0,0 0 1 0 0,0 0 0 0 0,1 0 0 0 0,0-1-1 0 0,0 0 1 0 0,1 0 0 0 0,-1 0 0 0 0,9 7-1 0 0,-9-8-8 0 0,1 0-1 0 0,0 0 0 0 0,0 0 0 0 0,1-1 0 0 0,-1 0 1 0 0,1 0-1 0 0,0 0 0 0 0,-1-1 0 0 0,1 0 1 0 0,0 0-1 0 0,0 0 0 0 0,1-1 0 0 0,10 2 0 0 0,-8-3-39 0 0,0 0 1 0 0,1 0-1 0 0,-1-1 0 0 0,0-1 0 0 0,0 1 0 0 0,0-1 0 0 0,0-1 0 0 0,14-5 0 0 0,-7 1-72 0 0,1-2 0 0 0,-2 1 0 0 0,1-2 0 0 0,-2 0 0 0 0,1-1-1 0 0,-1 0 1 0 0,-1-1 0 0 0,0-1 0 0 0,13-15 0 0 0,-18 16 103 0 0,0-1-1 0 0,0 0 1 0 0,-2 0 0 0 0,1 0-1 0 0,-2-1 1 0 0,0 1-1 0 0,0-2 1 0 0,-1 1 0 0 0,2-16-1 0 0,-35 136 906 0 0,1-3-688 0 0,9-19-1101 0 0,-8 88 1 0 0,27-167 566 0 0,0 0 1 0 0,0-1 0 0 0,1 1-1 0 0,-1 0 1 0 0,1 0-1 0 0,0 0 1 0 0,1-1-1 0 0,-1 1 1 0 0,3 4 0 0 0,2 4-981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157"/>
    </inkml:context>
    <inkml:brush xml:id="br0">
      <inkml:brushProperty name="width" value="0.05" units="cm"/>
      <inkml:brushProperty name="height" value="0.05" units="cm"/>
      <inkml:brushProperty name="color" value="#E71224"/>
    </inkml:brush>
  </inkml:definitions>
  <inkml:trace contextRef="#ctx0" brushRef="#br0">100 131 8133 0 0,'0'-1'51'0'0,"-1"0"-1"0"0,1-1 1 0 0,-1 1 0 0 0,1 0 0 0 0,-1-1-1 0 0,0 1 1 0 0,1 0 0 0 0,-1 0 0 0 0,0-1-1 0 0,0 1 1 0 0,0 0 0 0 0,0 0 0 0 0,0 0 0 0 0,0 0-1 0 0,0 0 1 0 0,0 0 0 0 0,0 1 0 0 0,-1-1-1 0 0,1 0 1 0 0,0 0 0 0 0,0 1 0 0 0,-1-1-1 0 0,1 1 1 0 0,-1-1 0 0 0,1 1 0 0 0,0 0 0 0 0,-1 0-1 0 0,1-1 1 0 0,-1 1 0 0 0,1 0 0 0 0,-1 0-1 0 0,1 0 1 0 0,0 0 0 0 0,-1 1 0 0 0,1-1-1 0 0,-1 0 1 0 0,1 1 0 0 0,-2 0 0 0 0,-1 0-16 0 0,0 0 0 0 0,1 1 0 0 0,-1-1 0 0 0,1 1 0 0 0,-1 0 0 0 0,1 0 0 0 0,0 0 0 0 0,-1 0 0 0 0,1 1 0 0 0,0-1 0 0 0,1 1 0 0 0,-1 0 1 0 0,-4 5-1 0 0,6-6-27 0 0,1 0 1 0 0,-1 0 0 0 0,0 0 0 0 0,1-1-1 0 0,0 1 1 0 0,-1 0 0 0 0,1 0 0 0 0,0 0-1 0 0,0 0 1 0 0,0 0 0 0 0,0 0-1 0 0,0 0 1 0 0,0 0 0 0 0,1-1 0 0 0,-1 1-1 0 0,1 0 1 0 0,-1 0 0 0 0,1 0 0 0 0,1 2-1 0 0,21 38 352 0 0,-14-27-225 0 0,3 7 158 0 0,-1 0-1 0 0,-1 2 1 0 0,12 43-1 0 0,-19-54-251 0 0,0 0 0 0 0,-1-1 0 0 0,0 1 0 0 0,-1 0 0 0 0,-1 0 0 0 0,0 0 0 0 0,-1 0 0 0 0,0 0 0 0 0,-4 16 0 0 0,5-28-113 0 0,0 1 1 0 0,0-1 0 0 0,-1 1-1 0 0,1 0 1 0 0,-1-1 0 0 0,1 1 0 0 0,-1-1-1 0 0,0 0 1 0 0,1 1 0 0 0,-1-1 0 0 0,0 0-1 0 0,0 1 1 0 0,0-1 0 0 0,0 0 0 0 0,0 0-1 0 0,0 0 1 0 0,-1 0 0 0 0,1 0 0 0 0,0 0-1 0 0,0 0 1 0 0,-1 0 0 0 0,1 0 0 0 0,-1 0-1 0 0,1-1 1 0 0,-1 1 0 0 0,1-1 0 0 0,-1 1-1 0 0,1-1 1 0 0,-1 0 0 0 0,1 1-1 0 0,-3-1 1 0 0,2 0-79 0 0,0-1 0 0 0,0 1 1 0 0,0-1-1 0 0,0 0 0 0 0,0 1 0 0 0,1-1 0 0 0,-1 0 0 0 0,0 0 0 0 0,0 0 0 0 0,1 0 0 0 0,-1-1 0 0 0,0 1 0 0 0,1 0 1 0 0,-1-1-1 0 0,1 1 0 0 0,0-1 0 0 0,0 1 0 0 0,-1-1 0 0 0,1 0 0 0 0,0 1 0 0 0,0-1 0 0 0,0 0 0 0 0,1 0 1 0 0,-2-2-1 0 0,-1-6 37 0 0,0 0 1 0 0,1-1-1 0 0,0 0 1 0 0,1 1 0 0 0,0-1-1 0 0,1-12 1 0 0,6-67 280 0 0,-4 71-215 0 0,0-10 128 0 0,2-1 0 0 0,0 1 0 0 0,3 0 0 0 0,0 1 1 0 0,2-1-1 0 0,23-52 0 0 0,-29 76-57 0 0,0 0 1 0 0,0 1 0 0 0,0-1 0 0 0,0 1 0 0 0,1 0 0 0 0,0 0 0 0 0,0 0-1 0 0,0 1 1 0 0,0-1 0 0 0,0 1 0 0 0,1 0 0 0 0,-1 0 0 0 0,1 1-1 0 0,8-4 1 0 0,-5 3-110 0 0,0 1 0 0 0,-1 1 0 0 0,1-1 0 0 0,0 1 0 0 0,0 0 0 0 0,0 1 0 0 0,0 0 0 0 0,0 0 0 0 0,10 2 0 0 0,3 0-351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5.544"/>
    </inkml:context>
    <inkml:brush xml:id="br0">
      <inkml:brushProperty name="width" value="0.05" units="cm"/>
      <inkml:brushProperty name="height" value="0.05" units="cm"/>
      <inkml:brushProperty name="color" value="#E71224"/>
    </inkml:brush>
  </inkml:definitions>
  <inkml:trace contextRef="#ctx0" brushRef="#br0">231 46 8229 0 0,'-9'-17'-143'0'0,"8"15"165"0"0,0 0 0 0 0,1 1 0 0 0,-1-1 1 0 0,0 0-1 0 0,0 1 0 0 0,0-1 0 0 0,0 1 0 0 0,-1-1 0 0 0,1 1 0 0 0,0-1 0 0 0,-1 1 1 0 0,1 0-1 0 0,-1 0 0 0 0,1 0 0 0 0,-1 0 0 0 0,1 0 0 0 0,-1 0 0 0 0,0 0 0 0 0,1 0 1 0 0,-1 1-1 0 0,-3-2 0 0 0,2 2 91 0 0,0 0 1 0 0,0 0-1 0 0,0 0 1 0 0,0 0-1 0 0,1 1 1 0 0,-1-1 0 0 0,0 1-1 0 0,0 0 1 0 0,0-1-1 0 0,1 1 1 0 0,-1 0-1 0 0,0 1 1 0 0,1-1-1 0 0,-1 0 1 0 0,1 1-1 0 0,0-1 1 0 0,-1 1-1 0 0,1 0 1 0 0,0 0 0 0 0,0 0-1 0 0,-3 3 1 0 0,-7 8 79 0 0,1 1 0 0 0,-13 20 1 0 0,17-24-152 0 0,-4 7-34 0 0,0 1 1 0 0,1 1-1 0 0,0-1 0 0 0,-11 36 0 0 0,18-46-6 0 0,0 1 0 0 0,1 0-1 0 0,0-1 1 0 0,1 1 0 0 0,0 0-1 0 0,0 0 1 0 0,1 0 0 0 0,0 0-1 0 0,1 0 1 0 0,0 0 0 0 0,0 0-1 0 0,1 0 1 0 0,4 13 0 0 0,-5-19-3 0 0,1 0 0 0 0,0 0 0 0 0,-1 0 1 0 0,1 0-1 0 0,0-1 0 0 0,0 1 0 0 0,1-1 1 0 0,-1 0-1 0 0,0 1 0 0 0,1-1 0 0 0,-1 0 0 0 0,1 0 1 0 0,0-1-1 0 0,0 1 0 0 0,0-1 0 0 0,0 1 1 0 0,0-1-1 0 0,0 0 0 0 0,0 0 0 0 0,0 0 1 0 0,0 0-1 0 0,0-1 0 0 0,1 1 0 0 0,-1-1 0 0 0,0 0 1 0 0,0 0-1 0 0,4 0 0 0 0,-2-1 1 0 0,0 1-1 0 0,-1-1 0 0 0,1 1 1 0 0,0-1-1 0 0,0-1 1 0 0,-1 1-1 0 0,1-1 1 0 0,-1 1-1 0 0,0-1 0 0 0,1-1 1 0 0,-1 1-1 0 0,0 0 1 0 0,0-1-1 0 0,0 0 0 0 0,0 0 1 0 0,-1 0-1 0 0,7-8 1 0 0,-1-4-7 0 0,0 0 0 0 0,-1-1 0 0 0,0-1 0 0 0,-2 1 0 0 0,0-1 0 0 0,6-29 0 0 0,-2 13 10 0 0,-7 30 6 0 0,-1 12-12 0 0,-1 11 13 0 0,-2 7 3 0 0,-8 43 1 0 0,5-44-123 0 0,-2 45-1 0 0,5-54-207 0 0,1-12 84 0 0,-1-1 1 0 0,1 0-1 0 0,0 0 0 0 0,0 0 1 0 0,0 0-1 0 0,1 1 0 0 0,-1-1 0 0 0,1 0 1 0 0,0 0-1 0 0,1 0 0 0 0,-1 0 1 0 0,0 0-1 0 0,1-1 0 0 0,0 1 1 0 0,4 6-1 0 0,3-1-946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6.103"/>
    </inkml:context>
    <inkml:brush xml:id="br0">
      <inkml:brushProperty name="width" value="0.05" units="cm"/>
      <inkml:brushProperty name="height" value="0.05" units="cm"/>
      <inkml:brushProperty name="color" value="#E71224"/>
    </inkml:brush>
  </inkml:definitions>
  <inkml:trace contextRef="#ctx0" brushRef="#br0">17 301 5817 0 0,'2'-18'121'0'0,"-1"1"1"0"0,2 0-1 0 0,7-25 0 0 0,0-5 842 0 0,-9 60-463 0 0,0 0-1 0 0,1-1 0 0 0,1 1 1 0 0,5 17-1 0 0,10 54-152 0 0,-12-45-158 0 0,-3-23-148 0 0,2 30 0 0 0,-1 0 38 0 0,-22-76-52 0 0,7 13-31 0 0,1 0 1 0 0,1-1-1 0 0,1-1 1 0 0,0 1-1 0 0,2-2 1 0 0,0 1-1 0 0,1 0 1 0 0,-4-28-1 0 0,7 30 3 0 0,1-1 0 0 0,1 1-1 0 0,0-1 1 0 0,1 0 0 0 0,1 1-1 0 0,0-1 1 0 0,6-19 0 0 0,-7 32 0 0 0,1 0 0 0 0,0 0 0 0 0,0 1 0 0 0,0-1 0 0 0,0 1 0 0 0,1-1 0 0 0,-1 1 0 0 0,1 0 0 0 0,0 0 0 0 0,1 0 0 0 0,-1 1 0 0 0,1-1 0 0 0,-1 1 0 0 0,1-1 0 0 0,0 1 0 0 0,0 0 0 0 0,0 1 0 0 0,1-1 1 0 0,-1 1-1 0 0,1 0 0 0 0,0 0 0 0 0,-1 0 0 0 0,1 1 0 0 0,0-1 0 0 0,0 1 0 0 0,0 0 0 0 0,0 1 0 0 0,0-1 0 0 0,8 1 0 0 0,-1 1 5 0 0,0-1 1 0 0,0 2-1 0 0,0 0 0 0 0,0 1 1 0 0,17 5-1 0 0,-23-6-5 0 0,0 0 0 0 0,0 1 0 0 0,0 0 0 0 0,0 0 0 0 0,0 0 0 0 0,-1 1 0 0 0,1 0 0 0 0,-1 0 0 0 0,0 0 0 0 0,0 1 0 0 0,6 7 0 0 0,-10-11 1 0 0,-1 0-1 0 0,1 0 1 0 0,-1 0 0 0 0,1 0 0 0 0,-1-1-1 0 0,0 1 1 0 0,1 0 0 0 0,-1 0 0 0 0,0 0-1 0 0,0 0 1 0 0,0 0 0 0 0,0 0 0 0 0,0 0-1 0 0,0 0 1 0 0,0 0 0 0 0,0 0 0 0 0,0 0-1 0 0,0 0 1 0 0,0 0 0 0 0,-1 0 0 0 0,0 2-1 0 0,0 0 2 0 0,0 0-1 0 0,-1-1 0 0 0,0 1 1 0 0,0 0-1 0 0,0-1 1 0 0,-4 5-1 0 0,-3 2 9 0 0,-1-1 0 0 0,-15 10 0 0 0,25-18-8 0 0,-55 29 50 0 0,42-23-51 0 0,0 1 1 0 0,-20 13-1 0 0,32-20 1 0 0,1 0 1 0 0,0 0 0 0 0,-1 0 0 0 0,1 0 0 0 0,0 1-1 0 0,0-1 1 0 0,-1 0 0 0 0,1 0 0 0 0,0 1 0 0 0,0-1-1 0 0,-1 0 1 0 0,1 1 0 0 0,0-1 0 0 0,0 0-1 0 0,0 1 1 0 0,0-1 0 0 0,0 0 0 0 0,-1 1 0 0 0,1-1-1 0 0,0 0 1 0 0,0 1 0 0 0,0-1 0 0 0,0 0 0 0 0,0 1-1 0 0,0-1 1 0 0,0 0 0 0 0,0 1 0 0 0,0-1 0 0 0,0 0-1 0 0,0 1 1 0 0,1 0 0 0 0,8 8 65 0 0,23 4 76 0 0,-27-12-110 0 0,33 12 206 0 0,50 19 166 0 0,-78-27-297 0 0,-1-1 0 0 0,0 2-1 0 0,0-1 1 0 0,0 1 0 0 0,0 0-1 0 0,11 12 1 0 0,-18-17-39 0 0,0 1 1 0 0,0 0-1 0 0,0 1 0 0 0,-1-1 1 0 0,1 0-1 0 0,0 0 1 0 0,-1 1-1 0 0,1-1 0 0 0,-1 1 1 0 0,0-1-1 0 0,0 1 1 0 0,0 0-1 0 0,0-1 0 0 0,-1 1 1 0 0,1 0-1 0 0,-1 0 0 0 0,1 0 1 0 0,-1-1-1 0 0,0 1 1 0 0,0 0-1 0 0,0 0 0 0 0,-1 0 1 0 0,0 4-1 0 0,0-4-4 0 0,-1 1-1 0 0,0 0 0 0 0,0-1 0 0 0,0 1 1 0 0,-1-1-1 0 0,1 0 0 0 0,-1 0 1 0 0,1 0-1 0 0,-1 0 0 0 0,0 0 0 0 0,0-1 1 0 0,0 1-1 0 0,-1-1 0 0 0,1 0 0 0 0,-1 1 1 0 0,-3 0-1 0 0,-16 8-329 0 0,-1-2 0 0 0,0 0 0 0 0,-1-1 0 0 0,0-2 0 0 0,0-1 0 0 0,0 0 0 0 0,0-2 0 0 0,-45 0-1 0 0,42-4-1029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013"/>
    </inkml:context>
    <inkml:brush xml:id="br0">
      <inkml:brushProperty name="width" value="0.05" units="cm"/>
      <inkml:brushProperty name="height" value="0.05" units="cm"/>
      <inkml:brushProperty name="color" value="#E71224"/>
    </inkml:brush>
  </inkml:definitions>
  <inkml:trace contextRef="#ctx0" brushRef="#br0">50 206 6221 0 0,'-2'-1'32'0'0,"0"0"1"0"0,0 0 0 0 0,0 0 0 0 0,1-1 0 0 0,-1 1-1 0 0,0-1 1 0 0,1 1 0 0 0,-1-1 0 0 0,1 0 0 0 0,0 0 0 0 0,-1 1-1 0 0,1-1 1 0 0,-1-3 0 0 0,-10-12 592 0 0,10 15-520 0 0,1 0 0 0 0,-1 1 0 0 0,1-1 0 0 0,0 0 0 0 0,-1 0 0 0 0,1 0 0 0 0,0-1 0 0 0,1 1 0 0 0,-1 0 0 0 0,0 0 0 0 0,1-1 0 0 0,-1 1 0 0 0,1 0 0 0 0,-1-1 0 0 0,1 1 0 0 0,0 0 0 0 0,0-1 0 0 0,0 1 0 0 0,1 0 0 0 0,-1-1 0 0 0,0 1 0 0 0,1 0 0 0 0,0 0 0 0 0,1-5 0 0 0,0 1 47 0 0,1 1 0 0 0,0-1 0 0 0,0 1 0 0 0,0-1 0 0 0,0 1 0 0 0,1 0 0 0 0,0 1 0 0 0,5-6 0 0 0,-2 4-98 0 0,0 0 1 0 0,0 1 0 0 0,1 0-1 0 0,-1 0 1 0 0,1 1 0 0 0,0 0-1 0 0,1 1 1 0 0,-1-1 0 0 0,1 1-1 0 0,0 1 1 0 0,-1 0 0 0 0,1 0-1 0 0,0 1 1 0 0,0 0-1 0 0,0 0 1 0 0,0 1 0 0 0,16 2-1 0 0,-19-2-32 0 0,0 1-1 0 0,0 0 0 0 0,0 1 1 0 0,-1-1-1 0 0,1 1 0 0 0,0 0 0 0 0,-1 0 1 0 0,1 1-1 0 0,-1 0 0 0 0,0 0 0 0 0,0 0 1 0 0,0 0-1 0 0,0 1 0 0 0,0 0 1 0 0,-1 0-1 0 0,0 0 0 0 0,0 1 0 0 0,0-1 1 0 0,0 1-1 0 0,-1 0 0 0 0,1 0 1 0 0,-1 0-1 0 0,-1 0 0 0 0,1 1 0 0 0,-1-1 1 0 0,0 1-1 0 0,2 7 0 0 0,-2-3-14 0 0,-1-1-1 0 0,0 1 1 0 0,0 0 0 0 0,-1-1-1 0 0,-1 1 1 0 0,1 0 0 0 0,-1 0-1 0 0,-1-1 1 0 0,0 1-1 0 0,0-1 1 0 0,-1 0 0 0 0,0 1-1 0 0,-1-1 1 0 0,0-1 0 0 0,0 1-1 0 0,-1 0 1 0 0,-8 9 0 0 0,6-8-6 0 0,-1 0 0 0 0,0-1 1 0 0,0 0-1 0 0,-1-1 1 0 0,0 0-1 0 0,-1 0 1 0 0,0-1-1 0 0,0 0 0 0 0,0-1 1 0 0,-1 0-1 0 0,0 0 1 0 0,0-1-1 0 0,-17 4 1 0 0,23-7-4 0 0,-58 12 6 0 0,59-13-3 0 0,0-1 0 0 0,0 1 0 0 0,0-1 0 0 0,0 0 1 0 0,0 0-1 0 0,0-1 0 0 0,0 1 0 0 0,0-1 0 0 0,0 0 0 0 0,0 0 0 0 0,0 0 0 0 0,0-1 0 0 0,-4-1 1 0 0,7 2-2 0 0,1 1 0 0 0,0-1 0 0 0,-1 1 0 0 0,1-1 0 0 0,-1 1 0 0 0,1-1 0 0 0,0 1 1 0 0,-1-1-1 0 0,1 0 0 0 0,0 1 0 0 0,0-1 0 0 0,0 0 0 0 0,-1 1 0 0 0,1-1 0 0 0,0 1 1 0 0,0-1-1 0 0,0 0 0 0 0,0 1 0 0 0,0-1 0 0 0,0 0 0 0 0,0 1 0 0 0,0-1 1 0 0,1 0-1 0 0,-1 1 0 0 0,0-1 0 0 0,0 0 0 0 0,0 1 0 0 0,1-1 0 0 0,-1 1 0 0 0,0-1 1 0 0,1 1-1 0 0,-1-1 0 0 0,1 1 0 0 0,-1-1 0 0 0,0 1 0 0 0,1-1 0 0 0,-1 1 0 0 0,1-1 1 0 0,-1 1-1 0 0,2-1 0 0 0,21-20 1 0 0,-12 14 4 0 0,1 1 0 0 0,-1 0 1 0 0,1 1-1 0 0,1 0 0 0 0,-1 1 0 0 0,1 0 0 0 0,-1 1 0 0 0,26-3 0 0 0,-30 5-1 0 0,1 0 1 0 0,-1 1-1 0 0,0 0 0 0 0,1 1 0 0 0,-1-1 0 0 0,0 1 0 0 0,0 1 0 0 0,0 0 0 0 0,0 0 0 0 0,0 1 0 0 0,0 0 0 0 0,0 0 0 0 0,-1 0 0 0 0,0 1 0 0 0,9 6 1 0 0,-11-6 16 0 0,-1 1 1 0 0,0 0 0 0 0,0-1 0 0 0,0 1 0 0 0,-1 1-1 0 0,1-1 1 0 0,3 9 0 0 0,-4-7-163 0 0,1 0-1 0 0,0 0 1 0 0,1 0 0 0 0,8 9-1 0 0,-9-12-34 0 0,-3-2-5 0 0,1 0-1 0 0,-1 0 1 0 0,1-1-1 0 0,0 1 1 0 0,0-1-1 0 0,-1 1 0 0 0,1-1 1 0 0,0 1-1 0 0,0-1 1 0 0,0 0-1 0 0,0 0 0 0 0,1 0 1 0 0,-1 0-1 0 0,0-1 1 0 0,0 1-1 0 0,1 0 0 0 0,-1-1 1 0 0,4 1-1 0 0,8-1-1223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355"/>
    </inkml:context>
    <inkml:brush xml:id="br0">
      <inkml:brushProperty name="width" value="0.05" units="cm"/>
      <inkml:brushProperty name="height" value="0.05" units="cm"/>
      <inkml:brushProperty name="color" value="#E71224"/>
    </inkml:brush>
  </inkml:definitions>
  <inkml:trace contextRef="#ctx0" brushRef="#br0">202 129 5633 0 0,'3'-15'157'0'0,"-1"0"0"0"0,1-17 0 0 0,-3 28-77 0 0,0 1 0 0 0,0 0 0 0 0,0-1 0 0 0,0 1 0 0 0,-1 0 0 0 0,1-1 0 0 0,-1 1 0 0 0,0 0 0 0 0,0 0 0 0 0,0 0 0 0 0,0-1-1 0 0,-1 1 1 0 0,1 0 0 0 0,-1 0 0 0 0,1 1 0 0 0,-4-4 0 0 0,3 5 15 0 0,0 0-1 0 0,0-1 0 0 0,0 1 0 0 0,-1 0 1 0 0,1 1-1 0 0,0-1 0 0 0,-1 0 0 0 0,1 1 1 0 0,-1-1-1 0 0,1 1 0 0 0,0 0 0 0 0,-1 0 1 0 0,1 0-1 0 0,-1 0 0 0 0,1 0 0 0 0,-1 1 1 0 0,1-1-1 0 0,-1 1 0 0 0,-3 1 0 0 0,-1 0 100 0 0,0 0 0 0 0,0 1-1 0 0,1 0 1 0 0,-1 0 0 0 0,-9 6-1 0 0,8-2-50 0 0,0-1 0 0 0,0 1 0 0 0,1 1 0 0 0,0-1 0 0 0,1 1-1 0 0,-1 1 1 0 0,1-1 0 0 0,1 1 0 0 0,0 0 0 0 0,0 0 0 0 0,1 1-1 0 0,-4 9 1 0 0,7-15-103 0 0,-1 0 0 0 0,1 0-1 0 0,0 0 1 0 0,0 0 0 0 0,1 0-1 0 0,-1 1 1 0 0,1-1 0 0 0,0 0 0 0 0,0 0-1 0 0,0 0 1 0 0,0 0 0 0 0,1 0-1 0 0,0 1 1 0 0,0-1 0 0 0,0 0-1 0 0,0 0 1 0 0,1-1 0 0 0,-1 1 0 0 0,1 0-1 0 0,0 0 1 0 0,0-1 0 0 0,0 1-1 0 0,1-1 1 0 0,-1 0 0 0 0,1 0-1 0 0,0 0 1 0 0,0 0 0 0 0,0 0-1 0 0,0 0 1 0 0,1-1 0 0 0,-1 1 0 0 0,5 1-1 0 0,1 1-27 0 0,1-1 0 0 0,0 0 0 0 0,0-1 0 0 0,1 0 0 0 0,-1-1 0 0 0,1 0 0 0 0,-1 0 0 0 0,1-1 0 0 0,0 0 0 0 0,0-1 0 0 0,19-3 0 0 0,-23 3-27 0 0,1-1 0 0 0,-1-1 0 0 0,1 1-1 0 0,-1-1 1 0 0,0-1 0 0 0,0 1 0 0 0,0-1 0 0 0,0-1-1 0 0,0 1 1 0 0,-1-1 0 0 0,1 0 0 0 0,-1 0-1 0 0,0-1 1 0 0,-1 0 0 0 0,1 0 0 0 0,-1 0-1 0 0,7-9 1 0 0,-10 11-6 0 0,0 1-1 0 0,-1-1 1 0 0,1 0-1 0 0,-1 0 0 0 0,1 0 1 0 0,-1 0-1 0 0,0 0 1 0 0,0 0-1 0 0,0 0 1 0 0,0 0-1 0 0,-1 0 0 0 0,1 0 1 0 0,-1 0-1 0 0,0 0 1 0 0,0-1-1 0 0,0 1 1 0 0,-1 0-1 0 0,1 0 1 0 0,-1 0-1 0 0,1 0 0 0 0,-1 0 1 0 0,0 0-1 0 0,0 0 1 0 0,0 0-1 0 0,-1 0 1 0 0,1 0-1 0 0,-1 0 0 0 0,0 1 1 0 0,1-1-1 0 0,-4-3 1 0 0,0 1-39 0 0,0 1 1 0 0,0-1 0 0 0,0 1 0 0 0,-1 0-1 0 0,0 0 1 0 0,1 1 0 0 0,-2-1 0 0 0,1 1-1 0 0,0 1 1 0 0,0-1 0 0 0,-1 1 0 0 0,0 0-1 0 0,-8-1 1 0 0,4 2-165 0 0,0 0-1 0 0,-1 1 1 0 0,1 0-1 0 0,0 1 1 0 0,-1 0-1 0 0,1 1 0 0 0,0 0 1 0 0,0 1-1 0 0,0 0 1 0 0,1 1-1 0 0,-1 0 1 0 0,1 0-1 0 0,0 2 1 0 0,0-1-1 0 0,-16 12 1 0 0,25-16 137 0 0,0-1-1 0 0,1 1 1 0 0,-1 0 0 0 0,0-1 0 0 0,0 1 0 0 0,1 0 0 0 0,-1 0 0 0 0,0-1-1 0 0,1 1 1 0 0,-1 0 0 0 0,1 0 0 0 0,-1 0 0 0 0,1 0 0 0 0,-1 0 0 0 0,1 0-1 0 0,0 0 1 0 0,0 0 0 0 0,-1 0 0 0 0,1 0 0 0 0,0 0 0 0 0,0 0 0 0 0,0 0-1 0 0,0 2 1 0 0,4 2-741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7.728"/>
    </inkml:context>
    <inkml:brush xml:id="br0">
      <inkml:brushProperty name="width" value="0.05" units="cm"/>
      <inkml:brushProperty name="height" value="0.05" units="cm"/>
      <inkml:brushProperty name="color" value="#E71224"/>
    </inkml:brush>
  </inkml:definitions>
  <inkml:trace contextRef="#ctx0" brushRef="#br0">258 139 6625 0 0,'1'-6'173'0'0,"0"1"1"0"0,0-1 0 0 0,-1 0 0 0 0,0 1 0 0 0,0-1-1 0 0,-2-11 1 0 0,1 14-15 0 0,0-1 0 0 0,0 1 1 0 0,-1-1-1 0 0,1 1 0 0 0,-1 0 0 0 0,0 0 0 0 0,0 0 0 0 0,0 0 0 0 0,-1 0 1 0 0,1 0-1 0 0,-6-4 0 0 0,3 2 31 0 0,-1 0-1 0 0,0 0 1 0 0,0 0 0 0 0,0 1 0 0 0,-1 0-1 0 0,1 0 1 0 0,-1 1 0 0 0,-12-5-1 0 0,16 8-173 0 0,0-1 0 0 0,1 0-1 0 0,-1 1 1 0 0,0 0-1 0 0,0 0 1 0 0,0 0-1 0 0,1 0 1 0 0,-1 0-1 0 0,0 0 1 0 0,0 1-1 0 0,0-1 1 0 0,1 1-1 0 0,-1 0 1 0 0,0 0-1 0 0,1 0 1 0 0,-1 0-1 0 0,1 0 1 0 0,-1 0 0 0 0,1 1-1 0 0,-1-1 1 0 0,1 1-1 0 0,0 0 1 0 0,0 0-1 0 0,0 0 1 0 0,0 0-1 0 0,-2 3 1 0 0,-4 6 103 0 0,0 0 1 0 0,0 1-1 0 0,2 0 0 0 0,-1 0 1 0 0,2 1-1 0 0,-6 15 1 0 0,-18 81 832 0 0,25-94-838 0 0,2 0 0 0 0,0 0 1 0 0,0 0-1 0 0,2 1 0 0 0,0-1 0 0 0,0 0 1 0 0,2 0-1 0 0,0 0 0 0 0,4 18 0 0 0,-4-26-102 0 0,0-1 0 0 0,1 1 0 0 0,0-1 0 0 0,0 1 0 0 0,0-1-1 0 0,0 0 1 0 0,1-1 0 0 0,0 1 0 0 0,1-1 0 0 0,-1 1 0 0 0,1-1-1 0 0,0 0 1 0 0,0-1 0 0 0,0 1 0 0 0,1-1 0 0 0,0 0 0 0 0,-1-1 0 0 0,1 1-1 0 0,1-1 1 0 0,-1 0 0 0 0,0-1 0 0 0,10 3 0 0 0,-9-3-60 0 0,-1-1-1 0 0,0 0 1 0 0,1 0 0 0 0,-1 0 0 0 0,0-1 0 0 0,1 0 0 0 0,-1 0 0 0 0,1-1-1 0 0,-1 0 1 0 0,0 0 0 0 0,0 0 0 0 0,1-1 0 0 0,-1 0 0 0 0,0 0 0 0 0,9-5-1 0 0,-7 3-38 0 0,-1-1 0 0 0,0 0 0 0 0,0 0 0 0 0,-1 0 0 0 0,0-1 0 0 0,0 0 0 0 0,0-1 1 0 0,0 1-1 0 0,-1-1 0 0 0,0 0 0 0 0,5-10 0 0 0,-4 5 83 0 0,0 0 1 0 0,-1 0 0 0 0,-1-1-1 0 0,0 0 1 0 0,0 0 0 0 0,-1 0-1 0 0,-1 0 1 0 0,1-26 0 0 0,-3 39 6 0 0,0 0 0 0 0,0 0 1 0 0,0 0-1 0 0,0 0 1 0 0,0 0-1 0 0,0 0 1 0 0,0 0-1 0 0,0 0 1 0 0,0 0-1 0 0,0 0 1 0 0,0 0-1 0 0,-1 0 1 0 0,1 0-1 0 0,0 0 1 0 0,0 0-1 0 0,0 0 0 0 0,0 0 1 0 0,0 0-1 0 0,0 0 1 0 0,0 0-1 0 0,0 0 1 0 0,0 0-1 0 0,0 0 1 0 0,-1 0-1 0 0,1 0 1 0 0,0 0-1 0 0,0 0 1 0 0,0 0-1 0 0,0 0 1 0 0,0 0-1 0 0,0 0 0 0 0,0-1 1 0 0,0 1-1 0 0,0 0 1 0 0,0 0-1 0 0,0 0 1 0 0,0 0-1 0 0,0 0 1 0 0,0 0-1 0 0,0 0 1 0 0,0 0-1 0 0,-1 0 1 0 0,1 0-1 0 0,0 0 1 0 0,0 0-1 0 0,0-1 0 0 0,0 1 1 0 0,0 0-1 0 0,0 0 1 0 0,0 0-1 0 0,0 0 1 0 0,0 0-1 0 0,0 0 1 0 0,0 0-1 0 0,0 0 1 0 0,0 0-1 0 0,0 0 1 0 0,0-1-1 0 0,1 1 0 0 0,-1 0 1 0 0,0 0-1 0 0,0 0 1 0 0,0 0-1 0 0,0 0 1 0 0,0 0-1 0 0,0 0 1 0 0,0 0-1 0 0,0 0 1 0 0,0 0-1 0 0,-5 8 178 0 0,-4 12 84 0 0,-4 14 82 0 0,7-18-268 0 0,0 1 0 0 0,1 0 0 0 0,-3 20 0 0 0,7-33-83 0 0,1 0-1 0 0,-1 0 1 0 0,1 0-1 0 0,0 1 1 0 0,1-1-1 0 0,-1 0 1 0 0,0 0-1 0 0,1 0 1 0 0,0 0-1 0 0,0 0 1 0 0,1 0-1 0 0,-1 0 1 0 0,1 0-1 0 0,-1 0 1 0 0,1 0-1 0 0,0-1 1 0 0,1 1-1 0 0,3 4 1 0 0,-4-6-121 0 0,1 1-1 0 0,0-1 1 0 0,-1 0 0 0 0,1 0 0 0 0,0 0 0 0 0,0-1 0 0 0,0 1-1 0 0,1-1 1 0 0,-1 0 0 0 0,0 1 0 0 0,0-1 0 0 0,1-1 0 0 0,-1 1-1 0 0,1 0 1 0 0,-1-1 0 0 0,5 0 0 0 0,-1 0-468 0 0,0 0 1 0 0,1 0-1 0 0,-1-1 1 0 0,0 0-1 0 0,0-1 1 0 0,11-3-1 0 0,-1-2-753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2.108"/>
    </inkml:context>
    <inkml:brush xml:id="br0">
      <inkml:brushProperty name="width" value="0.05" units="cm"/>
      <inkml:brushProperty name="height" value="0.05" units="cm"/>
      <inkml:brushProperty name="color" value="#E71224"/>
    </inkml:brush>
  </inkml:definitions>
  <inkml:trace contextRef="#ctx0" brushRef="#br0">194 17 7805 0 0,'-12'-16'-644'0'0,"13"17"645"0"0,0 0 1 0 0,0 0-1 0 0,0 0 0 0 0,0 1 0 0 0,-1-1 0 0 0,1 1 0 0 0,0-1 0 0 0,-1 0 1 0 0,1 1-1 0 0,-1-1 0 0 0,1 1 0 0 0,-1-1 0 0 0,0 1 0 0 0,0 2 0 0 0,3 32 436 0 0,-1-20-323 0 0,3 128 205 0 0,-4-57-298 0 0,13 161 460 0 0,2 187 1541 0 0,-20-348-1630 0 0,-4 0 0 0 0,-3-1 0 0 0,-26 95 1 0 0,-93 244-46 0 0,117-389-339 0 0,-7 42 0 0 0,17-64 38 0 0,1 1 0 0 0,0 1 0 0 0,1-1 0 0 0,1 0 0 0 0,2 26 1 0 0,-1-38-6 0 0,-1-1 0 0 0,1 1 0 0 0,-1-1 0 0 0,1 1 0 0 0,0-1 0 0 0,0 1 0 0 0,0-1 0 0 0,0 1 0 0 0,1-1 1 0 0,-1 0-1 0 0,0 1 0 0 0,1-1 0 0 0,0 0 0 0 0,-1 0 0 0 0,1 0 0 0 0,0 0 0 0 0,4 2 0 0 0,-2-2 5 0 0,-1 0 0 0 0,1 0 0 0 0,0 0-1 0 0,0-1 1 0 0,0 1 0 0 0,0-1 0 0 0,0 0 0 0 0,0 0-1 0 0,1-1 1 0 0,5 1 0 0 0,3-1 62 0 0,1-1-1 0 0,0 0 1 0 0,0-1 0 0 0,-1-1-1 0 0,26-8 1 0 0,154-71 306 0 0,-82 32-1927 0 0,-94 41 458 0 0,3 0-248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9:48.257"/>
    </inkml:context>
    <inkml:brush xml:id="br0">
      <inkml:brushProperty name="width" value="0.05" units="cm"/>
      <inkml:brushProperty name="height" value="0.05" units="cm"/>
      <inkml:brushProperty name="color" value="#E71224"/>
    </inkml:brush>
  </inkml:definitions>
  <inkml:trace contextRef="#ctx0" brushRef="#br0">157 292 5360 0 0,'4'-136'3399'0'0,"-4"131"-2933"0"0,-2 33 1523 0 0,-2 28-1055 0 0,19 86 443 0 0,-11-117-1271 0 0,-4-24-104 0 0,0 0 0 0 0,0 0-1 0 0,1 0 1 0 0,-1-1 0 0 0,0 1-1 0 0,0 0 1 0 0,0 0 0 0 0,0 0-1 0 0,0 0 1 0 0,0 0 0 0 0,0 0-1 0 0,-1 0 1 0 0,1 0 0 0 0,0 0-1 0 0,0 0 1 0 0,-1-1 0 0 0,1 1 0 0 0,0 0-1 0 0,-1 0 1 0 0,0 1 0 0 0,1-2-2 0 0,-1 0-1 0 0,0 0 1 0 0,1 0 0 0 0,-1 0 0 0 0,1 0 0 0 0,-1 0 0 0 0,1 0 0 0 0,-1 0 0 0 0,1 0 0 0 0,-1 0 0 0 0,1 0-1 0 0,-1-1 1 0 0,1 1 0 0 0,-1 0 0 0 0,1 0 0 0 0,-1 0 0 0 0,1-1 0 0 0,-1 1 0 0 0,1 0 0 0 0,-1-1 0 0 0,1 1 0 0 0,0 0-1 0 0,-1-1 1 0 0,0 0 0 0 0,-3-3-5 0 0,-1-1 0 0 0,1 0-1 0 0,-1 0 1 0 0,-4-7 0 0 0,2-2-3 0 0,0 1 0 0 0,1-1 0 0 0,0 0 0 0 0,1-1 0 0 0,1 1 0 0 0,0-1 0 0 0,1 0 0 0 0,0 0 0 0 0,2 0 0 0 0,-1 0 0 0 0,2 0 0 0 0,0 0 0 0 0,1 0 0 0 0,1-1 0 0 0,0 1 0 0 0,1 0 0 0 0,0 1 0 0 0,1-1 0 0 0,11-24 0 0 0,-13 34 6 0 0,1 1 0 0 0,-1-1 0 0 0,1 1 0 0 0,0 0 0 0 0,0 0 0 0 0,0 0-1 0 0,1 0 1 0 0,-1 1 0 0 0,1 0 0 0 0,0-1 0 0 0,0 1 0 0 0,0 1 0 0 0,1-1 0 0 0,-1 0 0 0 0,1 1 0 0 0,-1 0 0 0 0,1 0 0 0 0,0 1 0 0 0,0-1 0 0 0,0 1 0 0 0,0 0-1 0 0,0 0 1 0 0,0 1 0 0 0,7-1 0 0 0,-6 1 7 0 0,1 0-1 0 0,0 1 1 0 0,-1 0 0 0 0,1 0-1 0 0,0 1 1 0 0,-1-1-1 0 0,1 1 1 0 0,-1 1-1 0 0,0-1 1 0 0,0 1 0 0 0,0 0-1 0 0,0 1 1 0 0,0-1-1 0 0,-1 1 1 0 0,1 0-1 0 0,-1 1 1 0 0,9 9 0 0 0,-12-12-2 0 0,0 0 0 0 0,0 1 0 0 0,0-1 0 0 0,-1 1 0 0 0,1 0 0 0 0,-1-1 0 0 0,1 1 0 0 0,-1 0 0 0 0,0 0 0 0 0,0 0 0 0 0,0 0 0 0 0,0 0 0 0 0,-1 0-1 0 0,1 0 1 0 0,-1 0 0 0 0,0 0 0 0 0,0 1 0 0 0,0-1 0 0 0,0 0 0 0 0,0 0 0 0 0,-1 0 0 0 0,1 0 0 0 0,-1 0 0 0 0,0 0 0 0 0,0 0 0 0 0,0 0 0 0 0,0 0 0 0 0,-1 0 0 0 0,1 0 0 0 0,-1-1 0 0 0,0 1 0 0 0,0-1 0 0 0,0 1 0 0 0,0-1 0 0 0,-4 4 0 0 0,-2 2 2 0 0,0-1-1 0 0,-1 0 0 0 0,0-1 1 0 0,0 0-1 0 0,-1 0 0 0 0,0-1 1 0 0,0 0-1 0 0,-19 6 0 0 0,21-8-12 0 0,-10 3 2 0 0,37-5 38 0 0,-5-2-23 0 0,1 1 0 0 0,-1 0 0 0 0,0 2-1 0 0,0-1 1 0 0,14 5 0 0 0,-20-4 38 0 0,-1 0 0 0 0,1 1-1 0 0,-1 0 1 0 0,0 0 0 0 0,0 0 0 0 0,0 1-1 0 0,-1 0 1 0 0,1 1 0 0 0,-1-1-1 0 0,9 10 1766 0 0,-15-10-1754 0 0,0 0-1 0 0,1 1 0 0 0,-1-1 0 0 0,1 0 1 0 0,0 0-1 0 0,2 6 0 0 0,0 0 17 0 0,-1-1 299 0 0,-23 5-593 0 0,-61 35-119 0 0,67-41 189 0 0,-1-1 0 0 0,0 0 0 0 0,0-2-1 0 0,-33 8 1 0 0,28-10-371 0 0,0-1 0 0 0,-33-2 0 0 0,17 0-294 0 0,-35 2-909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159"/>
    </inkml:context>
    <inkml:brush xml:id="br0">
      <inkml:brushProperty name="width" value="0.05" units="cm"/>
      <inkml:brushProperty name="height" value="0.05" units="cm"/>
      <inkml:brushProperty name="color" value="#E71224"/>
    </inkml:brush>
  </inkml:definitions>
  <inkml:trace contextRef="#ctx0" brushRef="#br0">214 301 6881 0 0,'10'-27'89'0'0,"13"-28"1"0"0,-14 36 299 0 0,-1 0-1 0 0,-1 0 1 0 0,0 0 0 0 0,4-24-1 0 0,-10 37-260 0 0,0-2 149 0 0,0 1 1 0 0,0 0 0 0 0,0-1 0 0 0,-1 1 0 0 0,0-1 0 0 0,-2-9-1 0 0,2 16-237 0 0,0-1 0 0 0,-1 0 0 0 0,0 1-1 0 0,1-1 1 0 0,-1 1 0 0 0,0-1 0 0 0,0 1-1 0 0,0-1 1 0 0,0 1 0 0 0,0-1 0 0 0,0 1-1 0 0,0 0 1 0 0,0 0 0 0 0,-1-1 0 0 0,1 1-1 0 0,0 0 1 0 0,-1 0 0 0 0,1 0 0 0 0,-1 0-1 0 0,1 1 1 0 0,-1-1 0 0 0,1 0 0 0 0,-1 1-1 0 0,0-1 1 0 0,1 1 0 0 0,-1-1 0 0 0,0 1-1 0 0,0 0 1 0 0,1 0 0 0 0,-1 0 0 0 0,0 0-1 0 0,-3 0 1 0 0,-7 1-32 0 0,0 0 1 0 0,0 1-1 0 0,0 0 1 0 0,1 1-1 0 0,-1 0 0 0 0,1 1 1 0 0,-1 0-1 0 0,1 1 0 0 0,-10 6 1 0 0,6-3-5 0 0,1 1 1 0 0,0 0 0 0 0,0 2-1 0 0,1-1 1 0 0,-22 25-1 0 0,33-34-3 0 0,0 1 0 0 0,1 0-1 0 0,0 0 1 0 0,-1 0 0 0 0,1 0-1 0 0,0 0 1 0 0,0 0-1 0 0,0 0 1 0 0,0 0 0 0 0,1 1-1 0 0,-1-1 1 0 0,1 0-1 0 0,-1 0 1 0 0,1 1 0 0 0,0-1-1 0 0,0 0 1 0 0,0 1-1 0 0,0-1 1 0 0,0 4 0 0 0,1-2 7 0 0,1 0 1 0 0,-1 0 0 0 0,1 1 0 0 0,-1-1-1 0 0,1 0 1 0 0,0-1 0 0 0,1 1 0 0 0,-1 0-1 0 0,6 6 1 0 0,1 0 27 0 0,1 0 0 0 0,1-1 0 0 0,0 0-1 0 0,0 0 1 0 0,21 11 0 0 0,76 33 58 0 0,22 14-61 0 0,-125-64-29 0 0,0 0-1 0 0,-1 1 1 0 0,1-1 0 0 0,-1 1-1 0 0,1 0 1 0 0,-1 1 0 0 0,5 6-1 0 0,-8-10-1 0 0,0 0-1 0 0,-1 0 1 0 0,1 0-1 0 0,-1 0 1 0 0,1 1-1 0 0,-1-1 0 0 0,1 0 1 0 0,-1 0-1 0 0,0 1 1 0 0,1-1-1 0 0,-1 0 1 0 0,0 0-1 0 0,0 1 1 0 0,0-1-1 0 0,0 0 0 0 0,0 0 1 0 0,0 1-1 0 0,0-1 1 0 0,-1 0-1 0 0,1 1 1 0 0,0-1-1 0 0,-1 0 1 0 0,1 0-1 0 0,-1 0 1 0 0,1 0-1 0 0,-1 1 0 0 0,0-1 1 0 0,1 0-1 0 0,-1 0 1 0 0,0 0-1 0 0,0 0 1 0 0,0 0-1 0 0,0 0 1 0 0,0-1-1 0 0,0 1 1 0 0,0 0-1 0 0,0 0 0 0 0,-2 0 1 0 0,-8 6 9 0 0,1-2 0 0 0,-1 1 1 0 0,0-2-1 0 0,-1 1 0 0 0,1-1 0 0 0,-1-1 0 0 0,-20 3 1 0 0,11-3 10 0 0,0-1 0 0 0,0-1 0 0 0,-35-3 0 0 0,51 2-100 0 0,-1-1 0 0 0,0-1 0 0 0,1 1 0 0 0,0-1 0 0 0,-1 0 0 0 0,1 0 0 0 0,0 0 0 0 0,0-1 0 0 0,0 0 0 0 0,0 0 0 0 0,0 0 0 0 0,1-1 0 0 0,-1 1 0 0 0,1-1 0 0 0,0 0 0 0 0,0 0 0 0 0,0-1 0 0 0,1 1 0 0 0,0-1 0 0 0,0 0 0 0 0,0 0 0 0 0,-3-7 0 0 0,5 10-32 0 0,0-1 0 0 0,1 1 0 0 0,-1 0 0 0 0,1-1 0 0 0,0 1 0 0 0,0 0 0 0 0,0-1 0 0 0,0 1 0 0 0,0-1 0 0 0,0 1 0 0 0,1 0 0 0 0,-1-1 0 0 0,1 1 0 0 0,-1 0 1 0 0,1 0-1 0 0,0-1 0 0 0,0 1 0 0 0,0 0 0 0 0,0 0 0 0 0,2-3 0 0 0,5-6-451 0 0,0-1 0 0 0,12-12 1 0 0,-13 16 317 0 0,9-10-31 0 0,1 0 1 0 0,1 1-1 0 0,1 1 1 0 0,1 1-1 0 0,0 0 1 0 0,1 2-1 0 0,0 0 1 0 0,25-10-1 0 0,-16 7 209 0 0,0-2 0 0 0,32-24 0 0 0,5-4 1440 0 0,-65 45-1308 0 0,22-17 1160 0 0,-23 18-1137 0 0,0-1 0 0 0,0 0 0 0 0,0 0-1 0 0,-1 1 1 0 0,1-1 0 0 0,0 0 0 0 0,-1 0-1 0 0,1 0 1 0 0,-1 0 0 0 0,1 0 0 0 0,-1 0-1 0 0,1 0 1 0 0,-1 0 0 0 0,0 0 0 0 0,1 0-1 0 0,-1 0 1 0 0,0 0 0 0 0,0 0 0 0 0,0 0-1 0 0,0 0 1 0 0,0-2 0 0 0,0 2 3 0 0,0 1 0 0 0,0-1-1 0 0,0 1 1 0 0,0-1 0 0 0,0 1 0 0 0,0-1 0 0 0,-1 1 0 0 0,1-1 0 0 0,0 1 0 0 0,1-1-1 0 0,-1 0 1 0 0,0 1 0 0 0,0-1 0 0 0,0 1 0 0 0,0-1 0 0 0,0 1 0 0 0,0-1 0 0 0,1 1-1 0 0,-1-1 1 0 0,0 1 0 0 0,0 0 0 0 0,1-1 0 0 0,-1 1 0 0 0,0-1 0 0 0,1 1-1 0 0,-1 0 1 0 0,1-1 0 0 0,-1 1 0 0 0,0 0 0 0 0,1-1 0 0 0,-1 1 0 0 0,1 0 0 0 0,0-1-1 0 0,1 5-3 0 0,-1 0 0 0 0,0 0 0 0 0,0 0 0 0 0,0 1-1 0 0,0-1 1 0 0,-1 0 0 0 0,1 0 0 0 0,-1 1-1 0 0,0 3 1 0 0,1 11 104 0 0,10 109 375 0 0,18 127-578 0 0,-28-249-25 0 0,1 0 0 0 0,-1 0 1 0 0,1 0-1 0 0,1-1 0 0 0,-1 1 1 0 0,5 8-1 0 0,-6-14-25 0 0,-1 1-1 0 0,1 0 1 0 0,-1 0 0 0 0,1 0-1 0 0,-1 0 1 0 0,1 0 0 0 0,-1-1-1 0 0,1 1 1 0 0,0 0-1 0 0,0-1 1 0 0,-1 1 0 0 0,1 0-1 0 0,0-1 1 0 0,0 1-1 0 0,0-1 1 0 0,0 1 0 0 0,-1-1-1 0 0,1 0 1 0 0,0 1-1 0 0,0-1 1 0 0,0 0 0 0 0,0 1-1 0 0,0-1 1 0 0,0 0 0 0 0,0 0-1 0 0,0 0 1 0 0,0 0-1 0 0,0 0 1 0 0,0 0 0 0 0,0 0-1 0 0,0-1 1 0 0,0 1-1 0 0,0 0 1 0 0,0 0 0 0 0,0-1-1 0 0,0 1 1 0 0,0 0-1 0 0,0-1 1 0 0,-1 1 0 0 0,1-1-1 0 0,0 0 1 0 0,0 1 0 0 0,0-1-1 0 0,-1 1 1 0 0,2-2-1 0 0,3-4-409 0 0,-1 0-1 0 0,1-1 0 0 0,-1 1 0 0 0,4-10 1 0 0,4-6 103 0 0,8-12 437 0 0,-1-1 0 0 0,-2-1 1 0 0,-2 0-1 0 0,16-53 0 0 0,-25 71 298 0 0,1-1 0 0 0,1 1-1 0 0,11-19 1 0 0,-25 45-34 0 0,-2 1 0 0 0,1-1-1 0 0,-14 10 1 0 0,9-8-351 0 0,1 1 0 0 0,0 0 0 0 0,-15 19-1 0 0,26-28 48 0 0,-1 0 0 0 0,0-1-1 0 0,0 1 1 0 0,1 0 0 0 0,-1-1-1 0 0,1 1 1 0 0,-1 0-1 0 0,1 0 1 0 0,0-1 0 0 0,0 1-1 0 0,0 0 1 0 0,0 0 0 0 0,0 0-1 0 0,0 0 1 0 0,0-1-1 0 0,1 1 1 0 0,-1 0 0 0 0,0 0-1 0 0,1-1 1 0 0,0 1 0 0 0,-1 0-1 0 0,1-1 1 0 0,0 1-1 0 0,0-1 1 0 0,0 1 0 0 0,0-1-1 0 0,0 1 1 0 0,0-1 0 0 0,1 1-1 0 0,1 1 1 0 0,6 5 63 0 0,0 0 0 0 0,0-1 0 0 0,18 11 0 0 0,-11-8-101 0 0,12 11 73 0 0,-12-8-44 0 0,1-1-1 0 0,1 0 1 0 0,0-1 0 0 0,27 12-1 0 0,-41-22-316 0 0,-1 0-1 0 0,0 0 1 0 0,1 0-1 0 0,0 0 1 0 0,-1-1-1 0 0,1 1 1 0 0,-1-1-1 0 0,1 0 1 0 0,0 0-1 0 0,-1 0 0 0 0,1-1 1 0 0,-1 1-1 0 0,1-1 1 0 0,4-1-1 0 0,0 0-1067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7.356"/>
    </inkml:context>
    <inkml:brush xml:id="br0">
      <inkml:brushProperty name="width" value="0.05" units="cm"/>
      <inkml:brushProperty name="height" value="0.05" units="cm"/>
      <inkml:brushProperty name="color" value="#E71224"/>
    </inkml:brush>
  </inkml:definitions>
  <inkml:trace contextRef="#ctx0" brushRef="#br0">441 4 7937 0 0,'-4'-1'18'0'0,"-2"0"-25"0"0,0 0 0 0 0,0 1-1 0 0,0-1 1 0 0,-11 2 0 0 0,17-1 16 0 0,-1 0 1 0 0,0 0-1 0 0,0 0 1 0 0,0 0-1 0 0,0 0 1 0 0,1 0-1 0 0,-1 1 1 0 0,0-1-1 0 0,0 0 1 0 0,1 1-1 0 0,-1-1 1 0 0,0 1-1 0 0,0-1 1 0 0,1 1-1 0 0,-1-1 1 0 0,0 1-1 0 0,1-1 1 0 0,-1 1-1 0 0,1-1 1 0 0,-1 1-1 0 0,1 0 1 0 0,-1-1-1 0 0,1 1 1 0 0,-1 0-1 0 0,1 0 1 0 0,0-1-1 0 0,-1 1 0 0 0,1 0 1 0 0,0 0-1 0 0,0 0 1 0 0,-1-1-1 0 0,1 1 1 0 0,0 0-1 0 0,0 0 1 0 0,0 0-1 0 0,0 0 1 0 0,0-1-1 0 0,0 1 1 0 0,0 0-1 0 0,0 0 1 0 0,1 0-1 0 0,-1 1 1 0 0,1 7 200 0 0,0 1 0 0 0,-1-1 0 0 0,0 1 1 0 0,-1-1-1 0 0,-2 12 0 0 0,-1 16 316 0 0,2 91 874 0 0,2-47-274 0 0,-19 139 1 0 0,18-217-1110 0 0,-48 305 1470 0 0,24 4-182 0 0,24-213-921 0 0,-33 502 497 0 0,9-427-855 0 0,-30 226-51 0 0,37-282 51 0 0,-5 0-1 0 0,-52 158 1 0 0,32-159-25 0 0,41-110-22 0 0,4-9 39 0 0,9-20-11 0 0,-4 15-7 0 0,1 1-1 0 0,-1 0 1 0 0,1 1-1 0 0,0-1 1 0 0,0 2-1 0 0,1-1 1 0 0,-1 1-1 0 0,1 0 1 0 0,10-2-1 0 0,14-3-1 0 0,39-7-1 0 0,93-7-8 0 0,208-2 1 0 0,-290 22 17 0 0,1707-29 71 0 0,-1317 29-47 0 0,-33 3 26 0 0,291-5-755 0 0,-711 5 482 0 0,-13 1 32 0 0,-1-1 1 0 0,1 0 0 0 0,0-1 0 0 0,0 1 0 0 0,0-1 0 0 0,0-1 0 0 0,0 1-1 0 0,-1-1 1 0 0,8-3 0 0 0,-13 5 147 0 0,-1-1 0 0 0,0 1 0 0 0,0 0 0 0 0,1 0 1 0 0,-1 0-1 0 0,0 0 0 0 0,1 0 0 0 0,-1 0 0 0 0,0-1 0 0 0,0 1 0 0 0,0 0 0 0 0,1 0 0 0 0,-1 0 0 0 0,0-1 1 0 0,0 1-1 0 0,0 0 0 0 0,1 0 0 0 0,-1-1 0 0 0,0 1 0 0 0,0 0 0 0 0,0 0 0 0 0,0-1 0 0 0,0 1 0 0 0,0 0 0 0 0,1 0 1 0 0,-1-1-1 0 0,0 1 0 0 0,0 0 0 0 0,0-1 0 0 0,0 1 0 0 0,0 0 0 0 0,0-1 0 0 0,0 1 0 0 0,0 0 0 0 0,0 0 0 0 0,-1-1 1 0 0,1 1-1 0 0,0 0 0 0 0,0-1 0 0 0,0 1 0 0 0,0 0 0 0 0,0 0 0 0 0,0-1 0 0 0,-1 1 0 0 0,1 0 0 0 0,0 0 1 0 0,0-1-1 0 0,0 1 0 0 0,-1 0 0 0 0,-14-11-1528 0 0,9 8 1001 0 0,-16-11-1126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500"/>
    </inkml:context>
    <inkml:brush xml:id="br0">
      <inkml:brushProperty name="width" value="0.05" units="cm"/>
      <inkml:brushProperty name="height" value="0.05" units="cm"/>
      <inkml:brushProperty name="color" value="#E71224"/>
    </inkml:brush>
  </inkml:definitions>
  <inkml:trace contextRef="#ctx0" brushRef="#br0">19 85 7741 0 0,'1'-20'151'0'0,"-1"11"199"0"0,0 0 0 0 0,0 0 1 0 0,-1 0-1 0 0,0 0 0 0 0,-2-9 1 0 0,0 16 499 0 0,0 9-518 0 0,-2 10-170 0 0,3 23 82 0 0,1 0 1 0 0,1-1 0 0 0,3 1-1 0 0,12 67 1 0 0,-12-86-407 0 0,-2-9-355 0 0,1 0 0 0 0,0 0 0 0 0,1 0 1 0 0,0 0-1 0 0,1-1 0 0 0,6 13 0 0 0,-6-17-683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3.838"/>
    </inkml:context>
    <inkml:brush xml:id="br0">
      <inkml:brushProperty name="width" value="0.05" units="cm"/>
      <inkml:brushProperty name="height" value="0.05" units="cm"/>
      <inkml:brushProperty name="color" value="#E71224"/>
    </inkml:brush>
  </inkml:definitions>
  <inkml:trace contextRef="#ctx0" brushRef="#br0">1667 130 6625 0 0,'-19'-16'27'0'0,"-1"0"0"0"0,-1 1 1 0 0,0 2-1 0 0,-27-14 1 0 0,32 19 9 0 0,-2 1 1 0 0,1 1-1 0 0,-1 1 1 0 0,0 0-1 0 0,0 2 1 0 0,-27-3-1 0 0,2 4 120 0 0,1 2 1 0 0,0 2 0 0 0,0 2-1 0 0,0 1 1 0 0,0 3-1 0 0,1 1 1 0 0,-47 17-1 0 0,13 1 317 0 0,1 4-1 0 0,-129 75 1 0 0,129-61-58 0 0,2 3 1 0 0,-101 89 0 0 0,133-101-201 0 0,2 2 0 0 0,2 2 1 0 0,1 1-1 0 0,2 2 0 0 0,-35 59 0 0 0,55-79-78 0 0,1 1-1 0 0,1 1 1 0 0,1-1-1 0 0,1 2 0 0 0,2-1 1 0 0,0 1-1 0 0,2 0 1 0 0,-5 52-1 0 0,10-61-62 0 0,0-1 0 0 0,1 0 0 0 0,0 1 0 0 0,2-1 0 0 0,0 0 0 0 0,0 0 0 0 0,2 0 0 0 0,0-1 0 0 0,1 0 0 0 0,0 0 0 0 0,1 0 0 0 0,1 0 0 0 0,0-1 0 0 0,1-1 0 0 0,19 24 0 0 0,1-7 3 0 0,2-1-1 0 0,1-2 0 0 0,1-1 1 0 0,1-1-1 0 0,2-2 0 0 0,66 33 1 0 0,-10-15-53 0 0,164 50 1 0 0,-185-71-55 0 0,1-4 1 0 0,0-3-1 0 0,1-3 0 0 0,109 1 1 0 0,-99-11-154 0 0,-1-5 0 0 0,0-3 1 0 0,143-32-1 0 0,-154 22-219 0 0,0-4 0 0 0,108-48 0 0 0,-150 57 191 0 0,0-2 0 0 0,-1-2 0 0 0,-1 0 0 0 0,-1-2 0 0 0,-1 0 0 0 0,0-2 0 0 0,-2-1-1 0 0,33-38 1 0 0,-45 46 79 0 0,-1-1 0 0 0,0-1 0 0 0,-1 0-1 0 0,-1 0 1 0 0,0-1 0 0 0,-1 0-1 0 0,-1 0 1 0 0,-1-1 0 0 0,5-26 0 0 0,-7 20-2 0 0,-1-1 0 0 0,0 0 1 0 0,-2 0-1 0 0,-1 0 1 0 0,-1 0-1 0 0,-7-31 0 0 0,-4 4-52 0 0,-3 0 0 0 0,-1 2 0 0 0,-3 0 0 0 0,-2 0 0 0 0,-50-82 0 0 0,47 92 113 0 0,-2 1 0 0 0,-2 1 0 0 0,-1 1 0 0 0,-2 2 0 0 0,-1 1-1 0 0,-1 2 1 0 0,-65-47 0 0 0,64 56 60 0 0,0 2 0 0 0,-1 1 0 0 0,-1 2 0 0 0,-1 1 0 0 0,0 2-1 0 0,-2 2 1 0 0,1 1 0 0 0,-1 3 0 0 0,-44-6 0 0 0,40 9-113 0 0,0 3 1 0 0,1 1 0 0 0,-1 2 0 0 0,0 2 0 0 0,0 2-1 0 0,1 2 1 0 0,0 2 0 0 0,0 2 0 0 0,-47 17 0 0 0,26-3-430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4.440"/>
    </inkml:context>
    <inkml:brush xml:id="br0">
      <inkml:brushProperty name="width" value="0.05" units="cm"/>
      <inkml:brushProperty name="height" value="0.05" units="cm"/>
      <inkml:brushProperty name="color" value="#E71224"/>
    </inkml:brush>
  </inkml:definitions>
  <inkml:trace contextRef="#ctx0" brushRef="#br0">314 148 8297 0 0,'29'-110'-381'0'0,"-25"79"270"0"0,-5 24 117 0 0,-6 20 24 0 0,-1 14-11 0 0,1 1 0 0 0,-6 55 0 0 0,11-67-11 0 0,-12 87-3 0 0,-86 804 15 0 0,66-497-9 0 0,-4 61 27 0 0,35-404-38 0 0,-46 474-53 0 0,30-432 34 0 0,-2 7-133 0 0,-10 182 1 0 0,32-252 144 0 0,2-1 0 0 0,2 0 0 0 0,1 0 0 0 0,3 0-1 0 0,2-1 1 0 0,22 60 0 0 0,-27-89 12 0 0,0 0 0 0 0,1-1 0 0 0,1 1 1 0 0,0-2-1 0 0,1 1 0 0 0,0-1 0 0 0,1 0 0 0 0,1-1 0 0 0,0-1 0 0 0,13 12 0 0 0,-9-11 10 0 0,0-1-1 0 0,1-1 1 0 0,1 0 0 0 0,0-1 0 0 0,0-1 0 0 0,0-1-1 0 0,1 0 1 0 0,22 5 0 0 0,19 1 34 0 0,1-2 0 0 0,107 6 0 0 0,125-18 61 0 0,413-72 675 0 0,-6-52 330 0 0,-428 74-843 0 0,23-10-69 0 0,-205 38-18 0 0,105-42 1 0 0,-184 61-106 0 0,-1 0 0 0 0,0-1 0 0 0,11-7 0 0 0,-19 12-58 0 0,1-1 0 0 0,-1 0 0 0 0,0 0 0 0 0,0 0-1 0 0,0 0 1 0 0,0 0 0 0 0,0 0 0 0 0,0 0 0 0 0,0 0 0 0 0,-1-1 0 0 0,1 1 0 0 0,0 0 0 0 0,-1 0 0 0 0,2-3 0 0 0,-2 3-8 0 0,0 0 0 0 0,0 1 1 0 0,-1-1-1 0 0,1 0 0 0 0,0 0 1 0 0,0 0-1 0 0,0 1 0 0 0,-1-1 1 0 0,1 0-1 0 0,-1 0 1 0 0,1 1-1 0 0,0-1 0 0 0,-1 0 1 0 0,1 0-1 0 0,-1 1 0 0 0,1-1 1 0 0,-1 1-1 0 0,0-1 0 0 0,1 0 1 0 0,-1 1-1 0 0,0-1 0 0 0,1 1 1 0 0,-1 0-1 0 0,0-1 0 0 0,1 1 1 0 0,-1-1-1 0 0,0 1 0 0 0,-1 0 1 0 0,-17-7 48 0 0,-1 0 1 0 0,0 2 0 0 0,0 0-1 0 0,-1 1 1 0 0,-34-1 0 0 0,36 3-106 0 0,-336-29-3589 0 0,314 28 2623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4.782"/>
    </inkml:context>
    <inkml:brush xml:id="br0">
      <inkml:brushProperty name="width" value="0.05" units="cm"/>
      <inkml:brushProperty name="height" value="0.05" units="cm"/>
      <inkml:brushProperty name="color" value="#E71224"/>
    </inkml:brush>
  </inkml:definitions>
  <inkml:trace contextRef="#ctx0" brushRef="#br0">290 12 7293 0 0,'2'-1'0'0'0,"-1"-1"1"0"0,1 1 0 0 0,0 0 0 0 0,-1 0-1 0 0,1 0 1 0 0,0 0 0 0 0,0 1 0 0 0,0-1 0 0 0,0 0-1 0 0,3 0 1 0 0,-4 1 23 0 0,-1 0 0 0 0,1 0 0 0 0,0 0 0 0 0,0 0 0 0 0,-1 0 0 0 0,1 0 0 0 0,0 0 0 0 0,0 0 0 0 0,-1 0 0 0 0,1 1 0 0 0,0-1 0 0 0,0 0 0 0 0,-1 0 0 0 0,1 1-1 0 0,0-1 1 0 0,-1 1 0 0 0,1-1 0 0 0,-1 0 0 0 0,1 1 0 0 0,0-1 0 0 0,-1 1 0 0 0,1 0 0 0 0,-1-1 0 0 0,1 1 0 0 0,-1-1 0 0 0,1 2 0 0 0,1 0 152 0 0,0 1 0 0 0,-1-1 1 0 0,1 0-1 0 0,1 0 0 0 0,-1 0 0 0 0,0 0 0 0 0,5 3 0 0 0,13 13 643 0 0,-13-10-715 0 0,0 1 1 0 0,-1 0-1 0 0,0 1 0 0 0,0-1 1 0 0,-1 1-1 0 0,0 0 1 0 0,-1 0-1 0 0,0 1 1 0 0,-1-1-1 0 0,0 1 1 0 0,-1 0-1 0 0,0 0 1 0 0,0 0-1 0 0,-1 0 1 0 0,-1 18-1 0 0,-1-16-57 0 0,0-1 0 0 0,-1 1 0 0 0,-1 0 0 0 0,0-1 0 0 0,-1 0 0 0 0,0 0 0 0 0,-1 0 0 0 0,-11 19 0 0 0,7-15-54 0 0,-2 0-1 0 0,0-1 1 0 0,-1 0-1 0 0,-1-1 1 0 0,-17 15-1 0 0,-11 4-435 0 0,-1-1 0 0 0,-2-2 0 0 0,-56 28 0 0 0,17-12-605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5.921"/>
    </inkml:context>
    <inkml:brush xml:id="br0">
      <inkml:brushProperty name="width" value="0.05" units="cm"/>
      <inkml:brushProperty name="height" value="0.05" units="cm"/>
      <inkml:brushProperty name="color" value="#E71224"/>
    </inkml:brush>
  </inkml:definitions>
  <inkml:trace contextRef="#ctx0" brushRef="#br0">1015 10 5328 0 0,'1'-9'149'0'0,"4"9"157"0"0,2 16 254 0 0,0 40-211 0 0,-3 1 0 0 0,-3 0 0 0 0,-5 61 0 0 0,0 60 410 0 0,27 170 767 0 0,0 37-156 0 0,-21-277-800 0 0,-23 190-1 0 0,9-222-318 0 0,-3-1-1 0 0,-3 0 1 0 0,-37 93-1 0 0,-67 133 340 0 0,35-90-449 0 0,-121 244-108 0 0,202-444-37 0 0,0-1-12 0 0,0 1 0 0 0,1 0 1 0 0,0 0-1 0 0,1 0 0 0 0,0 1 0 0 0,1-1 0 0 0,0 1 0 0 0,-2 15 1 0 0,5-27 8 0 0,0 1 0 0 0,0 0-1 0 0,1 0 1 0 0,-1-1 0 0 0,0 1 0 0 0,0 0 0 0 0,0-1 0 0 0,0 1 0 0 0,1 0 0 0 0,-1-1 0 0 0,0 1 0 0 0,1 0 0 0 0,-1-1 0 0 0,0 1 0 0 0,1-1 0 0 0,-1 1 0 0 0,1 0 0 0 0,-1-1 0 0 0,1 1-1 0 0,-1-1 1 0 0,1 0 0 0 0,-1 1 0 0 0,1-1 0 0 0,0 1 0 0 0,-1-1 0 0 0,1 0 0 0 0,0 1 0 0 0,-1-1 0 0 0,1 0 0 0 0,0 0 0 0 0,-1 0 0 0 0,1 1 0 0 0,0-1 0 0 0,-1 0 0 0 0,1 0 0 0 0,0 0-1 0 0,0 0 1 0 0,-1 0 0 0 0,1 0 0 0 0,0 0 0 0 0,-1-1 0 0 0,1 1 0 0 0,0 0 0 0 0,0 0 0 0 0,-1 0 0 0 0,1-1 0 0 0,0 1 0 0 0,0-1 0 0 0,3 0-26 0 0,-1 0 1 0 0,0-1 0 0 0,0 1 0 0 0,0-1-1 0 0,0 1 1 0 0,0-1 0 0 0,0 0-1 0 0,-1 0 1 0 0,5-4 0 0 0,-3 0 38 0 0,0 0 1 0 0,0 0-1 0 0,-1 0 0 0 0,0 0 1 0 0,0-1-1 0 0,0 1 1 0 0,-1-1-1 0 0,0 0 0 0 0,0 0 1 0 0,-1 0-1 0 0,0 0 0 0 0,0 0 1 0 0,0-12-1 0 0,1-6 12 0 0,-2 20-20 0 0,1 1 0 0 0,-1-1 0 0 0,0 0 0 0 0,0 0 1 0 0,0 1-1 0 0,0-1 0 0 0,-2-7 0 0 0,1 10 2 0 0,0 1 0 0 0,1 0 1 0 0,-1 0-1 0 0,0 0 0 0 0,0 0 0 0 0,1 0 0 0 0,-1 0 1 0 0,0 0-1 0 0,0 0 0 0 0,0 0 0 0 0,0 0 0 0 0,-1 1 1 0 0,1-1-1 0 0,0 0 0 0 0,0 1 0 0 0,0-1 0 0 0,0 1 1 0 0,-1-1-1 0 0,1 1 0 0 0,0-1 0 0 0,-1 1 0 0 0,1 0 1 0 0,0 0-1 0 0,-1 0 0 0 0,1 0 0 0 0,0 0 0 0 0,-1 0 1 0 0,1 0-1 0 0,0 0 0 0 0,-1 0 0 0 0,1 1 0 0 0,-2-1 1 0 0,-16 4-6 0 0,1 0 1 0 0,-23 8-1 0 0,-27 6-69 0 0,-107 6 26 0 0,-19 2-1434 0 0,189-25 1030 0 0,1 0 0 0 0,-1 1-1 0 0,1 0 1 0 0,0-1 0 0 0,-8 6 0 0 0,10-7-1082 0 0,4 3 569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6.585"/>
    </inkml:context>
    <inkml:brush xml:id="br0">
      <inkml:brushProperty name="width" value="0.05" units="cm"/>
      <inkml:brushProperty name="height" value="0.05" units="cm"/>
      <inkml:brushProperty name="color" value="#E71224"/>
    </inkml:brush>
  </inkml:definitions>
  <inkml:trace contextRef="#ctx0" brushRef="#br0">1192 239 6097 0 0,'1'-8'71'0'0,"-1"0"0"0"0,-1 1 0 0 0,0-1 0 0 0,0 0 0 0 0,0 1 0 0 0,-1-1 0 0 0,0 1 0 0 0,0-1 0 0 0,-1 1 1 0 0,0 0-1 0 0,0 0 0 0 0,-1 0 0 0 0,0 0 0 0 0,0 1 0 0 0,0-1 0 0 0,-8-7 0 0 0,3 4-67 0 0,0 0 0 0 0,0 1 0 0 0,-1 1 0 0 0,0 0 0 0 0,0 0 0 0 0,-1 1 0 0 0,0 0 0 0 0,0 1 0 0 0,-1 0 0 0 0,1 1 0 0 0,-1 0 0 0 0,-1 1 0 0 0,1 0 0 0 0,-1 1 0 0 0,1 0 0 0 0,-1 1 0 0 0,0 1 0 0 0,0 0 0 0 0,-24 1 0 0 0,1 5 115 0 0,-1 0 0 0 0,1 3 0 0 0,0 1 1 0 0,1 1-1 0 0,0 2 0 0 0,0 2 0 0 0,2 1 0 0 0,0 2 1 0 0,0 0-1 0 0,-39 31 0 0 0,33-18 240 0 0,1 2 1 0 0,2 2-1 0 0,1 2 0 0 0,-33 42 0 0 0,20-14 387 0 0,-71 124-1 0 0,104-160-613 0 0,1-1 1 0 0,1 2-1 0 0,2 0 0 0 0,1 0 0 0 0,-11 52 1 0 0,18-68-81 0 0,2 0 1 0 0,-1 0-1 0 0,2 0 0 0 0,-1 1 1 0 0,2-1-1 0 0,0 0 1 0 0,1 0-1 0 0,0 1 1 0 0,1-1-1 0 0,0-1 1 0 0,1 1-1 0 0,0 0 1 0 0,1-1-1 0 0,1 0 0 0 0,12 21 1 0 0,-4-14-3 0 0,1-1 0 0 0,1-1 0 0 0,0 0 0 0 0,1-1 0 0 0,1-1 0 0 0,0 0 1 0 0,1-2-1 0 0,1 0 0 0 0,30 15 0 0 0,-18-13-49 0 0,1-1 0 0 0,0-2 0 0 0,0-1 0 0 0,2-1 0 0 0,56 7 0 0 0,-43-12-12 0 0,1-3 1 0 0,-1-1-1 0 0,1-3 0 0 0,0-2 1 0 0,77-16-1 0 0,-30-3-46 0 0,163-61 0 0 0,-219 68-54 0 0,-1-1 1 0 0,-1-3-1 0 0,-1 0 1 0 0,-1-3 0 0 0,52-41-1 0 0,-67 46-50 0 0,0-1-1 0 0,-1-1 1 0 0,-2-1 0 0 0,0 0-1 0 0,-1-2 1 0 0,-1 1 0 0 0,-1-2-1 0 0,-1 0 1 0 0,15-37-1 0 0,-19 34-45 0 0,-1-1 0 0 0,-1 0 0 0 0,-1-1 0 0 0,-2 0 0 0 0,0 0 0 0 0,-2 0 0 0 0,-2 0 0 0 0,-3-54 0 0 0,0 62 72 0 0,-2 0-1 0 0,0 0 1 0 0,-1 0-1 0 0,-1 1 0 0 0,0 0 1 0 0,-2 0-1 0 0,-1 1 1 0 0,0 0-1 0 0,-1 0 0 0 0,-1 1 1 0 0,-1 0-1 0 0,-27-31 1 0 0,22 32 49 0 0,-1 0 0 0 0,-1 2 1 0 0,0 0-1 0 0,-1 1 0 0 0,0 1 0 0 0,-1 0 1 0 0,-1 2-1 0 0,0 1 0 0 0,0 0 0 0 0,-1 2 1 0 0,0 1-1 0 0,-1 0 0 0 0,-27-3 0 0 0,22 6-38 0 0,1 1 1 0 0,-1 2-1 0 0,0 1 0 0 0,0 1 0 0 0,0 1 0 0 0,1 1 0 0 0,-1 2 0 0 0,1 1 1 0 0,0 1-1 0 0,-49 20 0 0 0,29-6-360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6.987"/>
    </inkml:context>
    <inkml:brush xml:id="br0">
      <inkml:brushProperty name="width" value="0.05" units="cm"/>
      <inkml:brushProperty name="height" value="0.05" units="cm"/>
      <inkml:brushProperty name="color" value="#E71224"/>
    </inkml:brush>
  </inkml:definitions>
  <inkml:trace contextRef="#ctx0" brushRef="#br0">180 63 6281 0 0,'-2'-4'91'0'0,"0"0"1"0"0,0 1 0 0 0,-1-1-1 0 0,1 1 1 0 0,-1-1-1 0 0,0 1 1 0 0,0 0 0 0 0,-1 0-1 0 0,1 0 1 0 0,0 0 0 0 0,-1 1-1 0 0,0 0 1 0 0,0-1 0 0 0,1 1-1 0 0,-1 0 1 0 0,-1 1-1 0 0,1-1 1 0 0,0 1 0 0 0,-6-1-1 0 0,-14-3 310 0 0,20 4-299 0 0,1 0 0 0 0,-1 1-1 0 0,1-1 1 0 0,-1 1 0 0 0,0-1 0 0 0,-6 2-1 0 0,8-1-66 0 0,0 0 0 0 0,1 1 0 0 0,-1 0 0 0 0,0-1 0 0 0,1 1 0 0 0,-1 0 0 0 0,1 0 0 0 0,-1 0 0 0 0,1 0 0 0 0,0 0 0 0 0,-1 0-1 0 0,1 0 1 0 0,0 0 0 0 0,0 0 0 0 0,-1 1 0 0 0,1-1 0 0 0,0 1 0 0 0,1-1 0 0 0,-2 3 0 0 0,-1-1-24 0 0,1 1 1 0 0,0 0-1 0 0,0 0 1 0 0,1 0-1 0 0,-1 0 1 0 0,1 0-1 0 0,0 0 1 0 0,0 1-1 0 0,1-1 0 0 0,-1 0 1 0 0,1 1-1 0 0,0-1 1 0 0,0 0-1 0 0,0 1 1 0 0,0-1-1 0 0,1 0 1 0 0,0 0-1 0 0,0 1 1 0 0,0-1-1 0 0,0 0 1 0 0,1 0-1 0 0,0 0 0 0 0,3 5 1 0 0,4 5 1 0 0,1-1-1 0 0,0 0 1 0 0,1 0 0 0 0,24 21 0 0 0,-20-20-3 0 0,26 31 0 0 0,-40-45-10 0 0,0 1 1 0 0,-1 0 0 0 0,1 0 0 0 0,0 1 0 0 0,0-1 0 0 0,-1 0 0 0 0,1 0 0 0 0,-1 0-1 0 0,1 0 1 0 0,-1 0 0 0 0,1 1 0 0 0,-1-1 0 0 0,0 0 0 0 0,0 0 0 0 0,1 1 0 0 0,-1-1-1 0 0,0 0 1 0 0,0 1 0 0 0,0-1 0 0 0,-1 0 0 0 0,1 0 0 0 0,0 1 0 0 0,0-1-1 0 0,-1 0 1 0 0,0 3 0 0 0,0-3-7 0 0,-1 1 0 0 0,1 0 0 0 0,-1-1 1 0 0,1 1-1 0 0,-1-1 0 0 0,0 1 0 0 0,1-1 0 0 0,-1 0 0 0 0,0 0 0 0 0,0 0 0 0 0,0 0 0 0 0,0 0 0 0 0,-4 1 0 0 0,-4 0-187 0 0,1 1-1 0 0,-1-2 0 0 0,0 1 0 0 0,1-1 0 0 0,-20-1 0 0 0,26-1 60 0 0,0 1 0 0 0,0 0 0 0 0,0-1 1 0 0,0 0-1 0 0,1 0 0 0 0,-1 0 0 0 0,0 0 0 0 0,1 0 0 0 0,-1 0 0 0 0,1-1 0 0 0,-1 1 0 0 0,-4-4 0 0 0,-7-6-700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7.437"/>
    </inkml:context>
    <inkml:brush xml:id="br0">
      <inkml:brushProperty name="width" value="0.05" units="cm"/>
      <inkml:brushProperty name="height" value="0.05" units="cm"/>
      <inkml:brushProperty name="color" value="#E71224"/>
    </inkml:brush>
  </inkml:definitions>
  <inkml:trace contextRef="#ctx0" brushRef="#br0">1 26 6721 0 0,'2'-5'28'0'0,"-2"4"-13"0"0,0 0-1 0 0,0 0 1 0 0,0 0 0 0 0,1 0-1 0 0,-1 0 1 0 0,0 0 0 0 0,1 0 0 0 0,-1 0-1 0 0,1 0 1 0 0,0 0 0 0 0,-1 0-1 0 0,1 0 1 0 0,0 1 0 0 0,-1-1 0 0 0,1 0-1 0 0,0 0 1 0 0,0 1 0 0 0,0-1-1 0 0,-1 0 1 0 0,1 1 0 0 0,0-1 0 0 0,0 1-1 0 0,2-2 1 0 0,-2 4 65 0 0,0-1 1 0 0,-1 0-1 0 0,1 0 0 0 0,-1 1 1 0 0,1-1-1 0 0,-1 0 0 0 0,1 1 1 0 0,-1-1-1 0 0,0 0 0 0 0,1 1 1 0 0,-1-1-1 0 0,0 1 0 0 0,0-1 1 0 0,0 3-1 0 0,0-1 104 0 0,14 73 1494 0 0,-2-17-1032 0 0,6 75-1 0 0,-15-47-513 0 0,9 94-708 0 0,-11-170 467 0 0,3 11-1463 0 0,-4-21 1544 0 0,0-1-1 0 0,0 0 0 0 0,0 0 0 0 0,0 0 0 0 0,0 0 0 0 0,0 1 0 0 0,0-1 0 0 0,1 0 0 0 0,-1 0 0 0 0,0 0 1 0 0,0 0-1 0 0,0 0 0 0 0,0 0 0 0 0,1 0 0 0 0,-1 1 0 0 0,0-1 0 0 0,0 0 0 0 0,0 0 0 0 0,0 0 0 0 0,1 0 1 0 0,-1 0-1 0 0,0 0 0 0 0,0 0 0 0 0,0 0 0 0 0,1 0 0 0 0,-1 0 0 0 0,0 0 0 0 0,0 0 0 0 0,0 0 0 0 0,1 0 0 0 0,-1 0 1 0 0,0 0-1 0 0,0 0 0 0 0,1-1 0 0 0,10-9-828 0 0,-2-2 641 0 0,0-2 1 0 0,-1 1 0 0 0,0-1 0 0 0,9-25-1 0 0,18-67 239 0 0,-13 37-108 0 0,-12 40 82 0 0,-6 15 96 0 0,1-1-1 0 0,0 1 0 0 0,1 0 1 0 0,1 0-1 0 0,0 1 0 0 0,1 0 1 0 0,9-13-1 0 0,-17 26-89 0 0,0 0 1 0 0,0 0-1 0 0,0-1 0 0 0,0 1 1 0 0,0 0-1 0 0,1 0 1 0 0,-1-1-1 0 0,0 1 0 0 0,0 0 1 0 0,0 0-1 0 0,0 0 0 0 0,0-1 1 0 0,1 1-1 0 0,-1 0 0 0 0,0 0 1 0 0,0 0-1 0 0,0 0 0 0 0,1-1 1 0 0,-1 1-1 0 0,0 0 1 0 0,0 0-1 0 0,0 0 0 0 0,1 0 1 0 0,-1 0-1 0 0,0 0 0 0 0,0 0 1 0 0,1 0-1 0 0,-1 0 0 0 0,0 0 1 0 0,0 0-1 0 0,1 0 1 0 0,-1 0-1 0 0,0 0 0 0 0,0 0 1 0 0,1 0-1 0 0,-1 0 0 0 0,-1 10 264 0 0,-8 15 87 0 0,4-15-304 0 0,-2 1 1 0 0,0-1-1 0 0,0 0 0 0 0,-1-1 1 0 0,0 0-1 0 0,0 0 1 0 0,-1-1-1 0 0,-13 10 0 0 0,-8 4-85 0 0,-45 23 0 0 0,58-36 60 0 0,4 3 29 0 0,12-12-43 0 0,1 1 0 0 0,0-1 0 0 0,0 1 1 0 0,0-1-1 0 0,0 0 0 0 0,0 1 0 0 0,-1-1 1 0 0,1 1-1 0 0,0-1 0 0 0,0 1 0 0 0,0-1 1 0 0,0 1-1 0 0,0-1 0 0 0,1 0 0 0 0,-1 1 1 0 0,0-1-1 0 0,0 1 0 0 0,0-1 0 0 0,0 1 1 0 0,0-1-1 0 0,0 0 0 0 0,1 1 1 0 0,-1 0-1 0 0,3 1 47 0 0,-1 1 0 0 0,1-1 1 0 0,0 0-1 0 0,0 1 0 0 0,0-1 1 0 0,0-1-1 0 0,6 4 0 0 0,16 10-93 0 0,0 2 0 0 0,-1 0 0 0 0,-1 2 0 0 0,0 1-1 0 0,38 44 1 0 0,-14-26-1530 0 0,-35-27 763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7.796"/>
    </inkml:context>
    <inkml:brush xml:id="br0">
      <inkml:brushProperty name="width" value="0.05" units="cm"/>
      <inkml:brushProperty name="height" value="0.05" units="cm"/>
      <inkml:brushProperty name="color" value="#E71224"/>
    </inkml:brush>
  </inkml:definitions>
  <inkml:trace contextRef="#ctx0" brushRef="#br0">3 20 8461 0 0,'-2'-4'-73'0'0,"1"-10"-70"0"0,2 12 136 0 0,1 2 35 0 0,0 0-1 0 0,0 1 1 0 0,0-1-1 0 0,0 0 1 0 0,0 1-1 0 0,0 0 1 0 0,0-1 0 0 0,4 3-1 0 0,0 0 48 0 0,0 1-1 0 0,-1 0 1 0 0,1 0-1 0 0,-1 1 0 0 0,0 0 1 0 0,0 0-1 0 0,0 0 1 0 0,-1 0-1 0 0,0 1 1 0 0,0 0-1 0 0,0 0 1 0 0,3 7-1 0 0,-2-1 269 0 0,0 1 1 0 0,0-1-1 0 0,-1 1 0 0 0,-1 0 0 0 0,3 20 0 0 0,-4-21-97 0 0,-1-1-70 0 0,0 0-1 0 0,1 1 0 0 0,1-1 1 0 0,0 0-1 0 0,5 12 1 0 0,-5-19-439 0 0,-1 0 0 0 0,1-1 0 0 0,1 0 0 0 0,-1 1-1 0 0,0-1 1 0 0,1 0 0 0 0,4 3 0 0 0,1 0-616 0 0,0 4-456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8.742"/>
    </inkml:context>
    <inkml:brush xml:id="br0">
      <inkml:brushProperty name="width" value="0.05" units="cm"/>
      <inkml:brushProperty name="height" value="0.05" units="cm"/>
      <inkml:brushProperty name="color" value="#E71224"/>
    </inkml:brush>
  </inkml:definitions>
  <inkml:trace contextRef="#ctx0" brushRef="#br0">0 33 3064 0 0,'2'1'78'0'0,"-1"0"0"0"0,0 0 0 0 0,1 0 0 0 0,-1 0-1 0 0,1-1 1 0 0,-1 1 0 0 0,1-1 0 0 0,-1 1 0 0 0,1-1-1 0 0,-1 1 1 0 0,1-1 0 0 0,2 1 0 0 0,-3-2 34 0 0,0 1 0 0 0,0-1 0 0 0,0 1-1 0 0,0-1 1 0 0,-1 1 0 0 0,1-1 0 0 0,0 1 0 0 0,0-1 0 0 0,0 0 0 0 0,-1 1 0 0 0,1-1 0 0 0,0 0-1 0 0,0 0 1 0 0,0-1 0 0 0,11-11 349 0 0,-10 11-349 0 0,12-10 137 0 0,-14 12-243 0 0,0-1 0 0 0,0 1 0 0 0,0 0 0 0 0,0 0 0 0 0,1 0-1 0 0,-1 0 1 0 0,0-1 0 0 0,0 1 0 0 0,0 0 0 0 0,0 0 0 0 0,0 0 0 0 0,0 0 0 0 0,1 0 0 0 0,-1 0-1 0 0,0-1 1 0 0,0 1 0 0 0,0 0 0 0 0,0 0 0 0 0,1 0 0 0 0,-1 0 0 0 0,0 0 0 0 0,0 0-1 0 0,0 0 1 0 0,1 0 0 0 0,-1 0 0 0 0,0 0 0 0 0,0 0 0 0 0,0 0 0 0 0,1 0 0 0 0,-1 0 0 0 0,0 0-1 0 0,0 0 1 0 0,0 0 0 0 0,1 0 0 0 0,-1 0 0 0 0,0 0 0 0 0,0 0 0 0 0,0 0 0 0 0,1 0 0 0 0,-1 1-1 0 0,0-1 1 0 0,0 0 0 0 0,0 0 0 0 0,0 0 0 0 0,0 0 0 0 0,1 0 0 0 0,-1 0 0 0 0,0 1-1 0 0,0-1 1 0 0,0 0 0 0 0,0 0 0 0 0,0 0 0 0 0,0 0 0 0 0,0 1 0 0 0,1-1 0 0 0,-1 0 0 0 0,0 0-1 0 0,0 0 1 0 0,0 1 0 0 0,0-1 0 0 0,0 0 0 0 0,0 0 0 0 0,0 0 0 0 0,0 1 0 0 0,-3 41 1288 0 0,2-34-918 0 0,12 12-276 0 0,31 62 2 0 0,-31-61 150 0 0,33-5-176 0 0,141 52-29 0 0,-170-63-42 0 0,-1 0 0 0 0,1 0-1 0 0,0-2 1 0 0,0 0 0 0 0,28 2 0 0 0,-19-3 6 0 0,187 14 290 0 0,265 29 850 0 0,-289-11-855 0 0,-183-33 223 0 0,-10 12-444 0 0,-66 125 81 0 0,66-125-54 0 0,0 1 0 0 0,1-1 0 0 0,0 1-1 0 0,1 0 1 0 0,1 0 0 0 0,0 1 0 0 0,1-1 0 0 0,0 1 0 0 0,1 17 0 0 0,2-3 97 0 0,1 0 1 0 0,1 0-1 0 0,11 46 1 0 0,2-15 224 0 0,37 88 1 0 0,37 51 83 0 0,-71-159-408 0 0,75 183 505 0 0,-82-189-521 0 0,-3 0 1 0 0,-1 0-1 0 0,-1 1 1 0 0,4 66-1 0 0,-11-34-5 0 0,-2 0 0 0 0,-3-1 0 0 0,-25 120 0 0 0,-119 384 696 0 0,138-533-640 0 0,2 0 1 0 0,2 1-1 0 0,1 0 1 0 0,2 0-1 0 0,1 45 1 0 0,4-68-124 0 0,1-1-1 0 0,0 0 1 0 0,1 0 0 0 0,1 0-1 0 0,0 0 1 0 0,1-1 0 0 0,0 1-1 0 0,1-1 1 0 0,0 0-1 0 0,1-1 1 0 0,1 1 0 0 0,0-1-1 0 0,1-1 1 0 0,0 0 0 0 0,0 0-1 0 0,13 10 1 0 0,-29-24-14 0 0,0 1 0 0 0,0 0 0 0 0,0 0-1 0 0,0 0 1 0 0,0 1 0 0 0,0 0 0 0 0,0 0 0 0 0,-13 1 0 0 0,-10-2 8 0 0,-93-9-101 0 0,-187 5 0 0 0,286 8-176 0 0,-32 7 1 0 0,42-5-387 0 0,0-2 1 0 0,0 0-1 0 0,-1 0 1 0 0,1-1-1 0 0,0-1 1 0 0,-1-1-1 0 0,-18-2 0 0 0,32 3 553 0 0,1 0 0 0 0,-1 0-1 0 0,1 0 1 0 0,-1 0 0 0 0,1 0-1 0 0,-1 0 1 0 0,1-1 0 0 0,-1 1-1 0 0,1 0 1 0 0,-1 0 0 0 0,1-1-1 0 0,-1 1 1 0 0,1 0 0 0 0,-1 0-1 0 0,1-1 1 0 0,-1 1-1 0 0,1 0 1 0 0,0-1 0 0 0,-1 1-1 0 0,1-1 1 0 0,0 1 0 0 0,-1-1-1 0 0,1 1 1 0 0,0 0 0 0 0,0-1-1 0 0,-1 1 1 0 0,1-1 0 0 0,0 1-1 0 0,0-1 1 0 0,0 1 0 0 0,0-1-1 0 0,0 0 1 0 0,-1 1-1 0 0,1-2 1 0 0,0-4-1177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8.106"/>
    </inkml:context>
    <inkml:brush xml:id="br0">
      <inkml:brushProperty name="width" value="0.05" units="cm"/>
      <inkml:brushProperty name="height" value="0.05" units="cm"/>
      <inkml:brushProperty name="color" value="#E71224"/>
    </inkml:brush>
  </inkml:definitions>
  <inkml:trace contextRef="#ctx0" brushRef="#br0">42 274 6973 0 0,'-8'0'-49'0'0,"-13"2"-15"0"0,20-2 74 0 0,1 0-1 0 0,-1 0 1 0 0,1 0-1 0 0,-1 1 1 0 0,1-1-1 0 0,-1 0 1 0 0,1 0-1 0 0,-1 0 1 0 0,1 1-1 0 0,-1-1 1 0 0,1 0-1 0 0,-1 1 1 0 0,1-1-1 0 0,0 0 1 0 0,-1 1-1 0 0,1-1 1 0 0,0 1-1 0 0,-1-1 1 0 0,1 0-1 0 0,0 1 1 0 0,-1-1-1 0 0,1 1 1 0 0,0-1-1 0 0,0 1 1 0 0,-1-1-1 0 0,1 1 1 0 0,0-1-1 0 0,0 1 1 0 0,0-1-1 0 0,0 2 1 0 0,-2 3 844 0 0,4-4 191 0 0,8-3-729 0 0,393-63 1136 0 0,-238 41-1433 0 0,1226-133 936 0 0,-368 119-531 0 0,2 34-677 0 0,-806 4 137 0 0,163-3 240 0 0,-382 3-114 0 0,1 0-1 0 0,-1 0 1 0 0,0 0 0 0 0,1 0-1 0 0,-1-1 1 0 0,0 1 0 0 0,1 0 0 0 0,-1 0-1 0 0,0 0 1 0 0,1 0 0 0 0,-1 0-1 0 0,0 0 1 0 0,1 0 0 0 0,-1 0-1 0 0,0 1 1 0 0,1-1 0 0 0,-1 0-1 0 0,0 0 1 0 0,1 0 0 0 0,-1 0-1 0 0,0 0 1 0 0,0 0 0 0 0,1 1-1 0 0,-1-1 1 0 0,0 0 0 0 0,1 0-1 0 0,-1 0 1 0 0,0 1 0 0 0,0-1-1 0 0,0 0 1 0 0,1 1 0 0 0,-9 7 365 0 0,-2 0-304 0 0,2 2-19 0 0,0-1 0 0 0,1 1 0 0 0,0 0 0 0 0,0 1 0 0 0,-7 15 0 0 0,-22 62 222 0 0,28-66-182 0 0,-18 56 200 0 0,3 1-1 0 0,4 0 1 0 0,3 2 0 0 0,-10 157 0 0 0,27 334 728 0 0,3-461-825 0 0,4 244 556 0 0,5 136 475 0 0,-7-134-865 0 0,-33-2-106 0 0,12-251-51 0 0,2-5 244 0 0,-37 144 1 0 0,47-233-442 0 0,2-6-9 0 0,0 0 0 0 0,0-1 0 0 0,0 1 0 0 0,0-1 0 0 0,-1 1-1 0 0,1-1 1 0 0,-3 4 0 0 0,-10-42-2239 0 0,10 22 880 0 0,-4-3-411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29.085"/>
    </inkml:context>
    <inkml:brush xml:id="br0">
      <inkml:brushProperty name="width" value="0.05" units="cm"/>
      <inkml:brushProperty name="height" value="0.05" units="cm"/>
      <inkml:brushProperty name="color" value="#E71224"/>
    </inkml:brush>
  </inkml:definitions>
  <inkml:trace contextRef="#ctx0" brushRef="#br0">145 58 6625 0 0,'-1'-3'11'0'0,"1"0"1"0"0,-1 0-1 0 0,0 0 1 0 0,-1 0 0 0 0,1 0-1 0 0,0 1 1 0 0,-1-1 0 0 0,0 1-1 0 0,1-1 1 0 0,-1 1-1 0 0,0 0 1 0 0,0-1 0 0 0,0 1-1 0 0,-1 0 1 0 0,1 0 0 0 0,0 1-1 0 0,-1-1 1 0 0,0 0-1 0 0,1 1 1 0 0,-1-1 0 0 0,0 1-1 0 0,1 0 1 0 0,-1 0-1 0 0,0 0 1 0 0,0 0 0 0 0,0 1-1 0 0,-5-1 1 0 0,5 0 95 0 0,0 1 0 0 0,1-1 0 0 0,-1 1-1 0 0,0 0 1 0 0,1 0 0 0 0,-1 0 0 0 0,0 0 0 0 0,0 0 0 0 0,1 1 0 0 0,-1-1 0 0 0,0 1-1 0 0,1-1 1 0 0,-1 1 0 0 0,1 0 0 0 0,-1 0 0 0 0,1 1 0 0 0,-1-1 0 0 0,1 0 0 0 0,0 1-1 0 0,0-1 1 0 0,0 1 0 0 0,0 0 0 0 0,0 0 0 0 0,0 0 0 0 0,0 0 0 0 0,-3 4 0 0 0,3 1 72 0 0,-1 0 1 0 0,1 0 0 0 0,0 0 0 0 0,1 0 0 0 0,0 0 0 0 0,0 1 0 0 0,0-1 0 0 0,1 0 0 0 0,0 1 0 0 0,1-1 0 0 0,0 0-1 0 0,0 1 1 0 0,0-1 0 0 0,1 0 0 0 0,0 0 0 0 0,4 10 0 0 0,4 7-180 0 0,2 1-1 0 0,0-2 1 0 0,18 26 0 0 0,-29-46-113 0 0,1-1 0 0 0,-1 0 1 0 0,1 1-1 0 0,-1-1 1 0 0,1 0-1 0 0,0 0 0 0 0,0 0 1 0 0,0 0-1 0 0,0 0 1 0 0,0 0-1 0 0,1-1 0 0 0,-1 1 1 0 0,0-1-1 0 0,1 1 1 0 0,-1-1-1 0 0,1 0 0 0 0,0 0 1 0 0,-1 0-1 0 0,1-1 1 0 0,0 1-1 0 0,0 0 0 0 0,-1-1 1 0 0,1 0-1 0 0,3 0 1 0 0,0 0-1109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2.414"/>
    </inkml:context>
    <inkml:brush xml:id="br0">
      <inkml:brushProperty name="width" value="0.05" units="cm"/>
      <inkml:brushProperty name="height" value="0.05" units="cm"/>
      <inkml:brushProperty name="color" value="#E71224"/>
    </inkml:brush>
  </inkml:definitions>
  <inkml:trace contextRef="#ctx0" brushRef="#br0">9024 31 4136 0 0,'0'-9'70'0'0,"-1"-9"1840"0"0,1 18-1865 0 0,0 0 0 0 0,0 0 0 0 0,-1-1-1 0 0,1 1 1 0 0,0 0 0 0 0,0 0-1 0 0,0-1 1 0 0,-1 1 0 0 0,1 0-1 0 0,0 0 1 0 0,0 0 0 0 0,0 0 0 0 0,-1-1-1 0 0,1 1 1 0 0,0 0 0 0 0,0 0-1 0 0,-1 0 1 0 0,1 0 0 0 0,0 0-1 0 0,-1 0 1 0 0,1 0 0 0 0,0-1 0 0 0,0 1-1 0 0,-1 0 1 0 0,1 0 0 0 0,0 0-1 0 0,-1 0 1 0 0,1 0 0 0 0,0 1-1 0 0,0-1 1 0 0,-1 0 0 0 0,1 0 0 0 0,0 0-1 0 0,-1 0 1 0 0,1 0 0 0 0,0 0-1 0 0,0 0 1 0 0,-1 0 0 0 0,1 1-1 0 0,0-1 1 0 0,0 0 0 0 0,0 0 0 0 0,-1 0-1 0 0,1 1 1 0 0,0-1 0 0 0,0 0-1 0 0,-1 0 1 0 0,-1 4 121 0 0,0 0 1 0 0,0 0-1 0 0,0 0 0 0 0,0 0 0 0 0,1 0 0 0 0,0 1 1 0 0,-1-1-1 0 0,1 7 0 0 0,-1-3-1 0 0,-3 20 28 0 0,1 0 1 0 0,2 0-1 0 0,1 1 0 0 0,3 36 1 0 0,0-1-6 0 0,-1 143 205 0 0,-3 219-201 0 0,2-406-185 0 0,-2 35 28 0 0,-15 105 1 0 0,16-155-31 0 0,1-1 0 0 0,-1 1 0 0 0,-1-1 0 0 0,1 0 0 0 0,-1 0 0 0 0,0 0 0 0 0,0 0 0 0 0,0 0 0 0 0,0 0 0 0 0,-5 6 0 0 0,4-8 6 0 0,1 0-1 0 0,0 0 0 0 0,-1-1 0 0 0,1 1 0 0 0,-1-1 0 0 0,0 1 0 0 0,1-1 1 0 0,-1 0-1 0 0,0 0 0 0 0,0 0 0 0 0,1-1 0 0 0,-1 1 0 0 0,0 0 0 0 0,0-1 1 0 0,0 0-1 0 0,0 0 0 0 0,-3 0 0 0 0,-728 31 24 0 0,536-19-13 0 0,-1707 168 120 0 0,-196 3 89 0 0,918-152-1021 0 0,798-47 785 0 0,379 15 28 0 0,9 0-87 0 0,-3 1 62 0 0,1 0 1 0 0,-1 0 0 0 0,1 0-1 0 0,-1 0 1 0 0,1 0 0 0 0,-1 1-1 0 0,1-1 1 0 0,-1 0 0 0 0,1 0-1 0 0,-1 1 1 0 0,0-1 0 0 0,1 0-1 0 0,-1 0 1 0 0,1 1 0 0 0,-1-1-1 0 0,0 0 1 0 0,1 1 0 0 0,-1-1-1 0 0,0 1 1 0 0,0-1 0 0 0,1 0-1 0 0,-1 1 1 0 0,0-1 0 0 0,0 1-1 0 0,1-1 1 0 0,-1 1 0 0 0,0-1-1 0 0,0 1 1 0 0,0-1 0 0 0,0 1-1 0 0,0-1 1 0 0,0 1 0 0 0,0-1-1 0 0,0 2 1 0 0,-9 139 287 0 0,3-74-46 0 0,-38 401 633 0 0,30-143-855 0 0,4-50-6 0 0,9-259-8 0 0,0 0 0 0 0,-1 0 0 0 0,-1-1 0 0 0,-1 1 0 0 0,0-1 0 0 0,-1 1 0 0 0,-1-1 0 0 0,0-1 0 0 0,-1 1 0 0 0,-16 26 0 0 0,16-33 0 0 0,1 0 0 0 0,-1-1 0 0 0,0 1 0 0 0,-1-1 0 0 0,0 0 0 0 0,0-1 0 0 0,0 0-1 0 0,-18 9 1 0 0,18-11-3 0 0,0-1 0 0 0,-1-1 0 0 0,1 1-1 0 0,-1-1 1 0 0,0 0 0 0 0,0-1-1 0 0,0 0 1 0 0,1-1 0 0 0,-1 0-1 0 0,-15-1 1 0 0,-361-47-16 0 0,180 31 59 0 0,0 10 0 0 0,-390 35 0 0 0,68 53-46 0 0,513-79 3 0 0,-43 8-53 0 0,56-10 36 0 0,35-15-15 0 0,-27 11 27 0 0,-21 10-142 0 0,10-5 121 0 0,1 1 0 0 0,-1 0 1 0 0,0 0-1 0 0,1 0 0 0 0,-1 0 1 0 0,1 1-1 0 0,-1-1 0 0 0,-2 4 1 0 0,6-6 19 0 0,0 0 0 0 0,0 0-1 0 0,0 0 1 0 0,-1 0 0 0 0,1 0 0 0 0,0 0 0 0 0,0 0 0 0 0,0 0 0 0 0,0 0-1 0 0,0 0 1 0 0,-1 0 0 0 0,1 0 0 0 0,0 0 0 0 0,0 0 0 0 0,0 0 0 0 0,0 0-1 0 0,0 0 1 0 0,-1 0 0 0 0,1 0 0 0 0,0 0 0 0 0,0 0 0 0 0,0 0-1 0 0,0 0 1 0 0,0-1 0 0 0,0 1 0 0 0,0 0 0 0 0,-1 0 0 0 0,1 0 0 0 0,0 0-1 0 0,0 0 1 0 0,0 0 0 0 0,0 0 0 0 0,0-1 0 0 0,0 1 0 0 0,0 0 0 0 0,0 0-1 0 0,0 0 1 0 0,0 0 0 0 0,0 0 0 0 0,0-1 0 0 0,0 1 0 0 0,0 0 0 0 0,0 0-1 0 0,0 0 1 0 0,0 0 0 0 0,0 0 0 0 0,0 0 0 0 0,0-1 0 0 0,0 1 0 0 0,0 0-1 0 0,0 0 1 0 0,0 0 0 0 0,-5-17-2871 0 0,-1-2 394 0 0,-11-8 1994 0 0,13 23 491 0 0,1-1 0 0 0,0 1 0 0 0,1 0 0 0 0,-1-1 0 0 0,1 1 0 0 0,-3-8 0 0 0,5 10-6 0 0,0 1 1 0 0,-1-1 0 0 0,1 0 0 0 0,0 1 0 0 0,0-1-1 0 0,0 1 1 0 0,0-1 0 0 0,1 1 0 0 0,-1-1 0 0 0,0 0-1 0 0,1 1 1 0 0,-1-1 0 0 0,1 1 0 0 0,-1-1-1 0 0,1 1 1 0 0,0 0 0 0 0,0-1 0 0 0,-1 1 0 0 0,1 0-1 0 0,0-1 1 0 0,0 1 0 0 0,0 0 0 0 0,0 0 0 0 0,1 0-1 0 0,-1 0 1 0 0,2-1 0 0 0,27-28 2 0 0,-24 23 3 0 0,1 0 0 0 0,0 0 1 0 0,0 1-1 0 0,1 0 0 0 0,11-8 1 0 0,35-14 216 0 0,-1-3 1 0 0,76-59-1 0 0,-119 76 893 0 0,-11 11-69 0 0,-8 9-743 0 0,-214 189 136 0 0,201-175-445 0 0,-3 2-14 0 0,-40 45-1 0 0,65-67 28 0 0,-1 1 0 0 0,1 0 0 0 0,0-1 0 0 0,-1 1-1 0 0,1-1 1 0 0,0 1 0 0 0,0 0 0 0 0,0-1 0 0 0,0 1 0 0 0,-1-1 0 0 0,1 1-1 0 0,0 0 1 0 0,0-1 0 0 0,0 1 0 0 0,0 0 0 0 0,0-1 0 0 0,0 1-1 0 0,0-1 1 0 0,1 1 0 0 0,-1 0 0 0 0,0-1 0 0 0,0 1 0 0 0,0 0 0 0 0,1-1-1 0 0,-1 1 1 0 0,0-1 0 0 0,1 1 0 0 0,-1-1 0 0 0,0 1 0 0 0,1-1-1 0 0,-1 1 1 0 0,1-1 0 0 0,-1 1 0 0 0,1-1 0 0 0,-1 0 0 0 0,1 1 0 0 0,-1-1-1 0 0,1 0 1 0 0,-1 1 0 0 0,1-1 0 0 0,-1 0 0 0 0,1 1 0 0 0,0-1-1 0 0,0 0 1 0 0,37 14 277 0 0,-28-11-220 0 0,22 7-140 0 0,0 2 0 0 0,-1 1 0 0 0,-1 1 0 0 0,0 2 0 0 0,-1 1 0 0 0,0 1 0 0 0,38 34 1 0 0,-27-19-1154 0 0,-23-18 363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4.802"/>
    </inkml:context>
    <inkml:brush xml:id="br0">
      <inkml:brushProperty name="width" value="0.05" units="cm"/>
      <inkml:brushProperty name="height" value="0.05" units="cm"/>
      <inkml:brushProperty name="color" value="#E71224"/>
    </inkml:brush>
  </inkml:definitions>
  <inkml:trace contextRef="#ctx0" brushRef="#br0">557 39 5881 0 0,'1'-2'69'0'0,"0"-1"1"0"0,0 1 0 0 0,0 0-1 0 0,0 1 1 0 0,0-1 0 0 0,0 0 0 0 0,1 0-1 0 0,-1 0 1 0 0,1 1 0 0 0,-1-1-1 0 0,1 1 1 0 0,0-1 0 0 0,-1 1 0 0 0,1 0-1 0 0,0-1 1 0 0,0 1 0 0 0,0 0 0 0 0,0 0-1 0 0,0 0 1 0 0,0 1 0 0 0,1-1-1 0 0,-1 1 1 0 0,0-1 0 0 0,0 1 0 0 0,0-1-1 0 0,1 1 1 0 0,2 0 327 0 0,-5 0-374 0 0,0 0 0 0 0,0 0-1 0 0,0 0 1 0 0,0-1 0 0 0,0 1-1 0 0,0 0 1 0 0,0 0 0 0 0,0 0 0 0 0,0 0-1 0 0,0 0 1 0 0,0-1 0 0 0,0 1 0 0 0,0 0-1 0 0,0 0 1 0 0,-1 0 0 0 0,1 0 0 0 0,0 0-1 0 0,0 0 1 0 0,0-1 0 0 0,0 1 0 0 0,0 0-1 0 0,0 0 1 0 0,0 0 0 0 0,0 0-1 0 0,-1 0 1 0 0,1 0 0 0 0,0 0 0 0 0,0 0-1 0 0,0 0 1 0 0,0-1 0 0 0,0 1 0 0 0,0 0-1 0 0,-1 0 1 0 0,1 0 0 0 0,0 0 0 0 0,0 0-1 0 0,0 0 1 0 0,0 0 0 0 0,0 0-1 0 0,-1 0 1 0 0,1 0 0 0 0,0 0 0 0 0,0 0-1 0 0,0 0 1 0 0,0 0 0 0 0,0 0 0 0 0,-1 0-1 0 0,1 0 1 0 0,0 1 0 0 0,0-1 0 0 0,0 0-1 0 0,0 0 1 0 0,0 0 0 0 0,0 0-1 0 0,-1 0 1 0 0,1 0 0 0 0,0 0 0 0 0,0 0-1 0 0,0 1 1 0 0,-8 8 312 0 0,-3 46 130 0 0,3 0 0 0 0,1 0 0 0 0,2 62 0 0 0,1-31-172 0 0,0-12-81 0 0,-26 298 58 0 0,4-216-175 0 0,-60 206-1 0 0,-88 139 76 0 0,110-334-173 0 0,7 3 0 0 0,-48 247 1 0 0,101-399 6 0 0,1 1 1 0 0,0-1 0 0 0,2 1 0 0 0,0-1 0 0 0,1 1 0 0 0,1-1 0 0 0,4 23 0 0 0,-5-38-5 0 0,1 0 0 0 0,0 0 1 0 0,0-1-1 0 0,0 1 0 0 0,0 0 1 0 0,1-1-1 0 0,-1 1 0 0 0,1-1 0 0 0,-1 0 1 0 0,1 1-1 0 0,0-1 0 0 0,0 0 1 0 0,0 0-1 0 0,0 0 0 0 0,0 0 0 0 0,4 2 1 0 0,-2-2 0 0 0,0 0 0 0 0,0 0 0 0 0,0-1 0 0 0,0 0 0 0 0,1 1 0 0 0,-1-1 0 0 0,0-1 0 0 0,1 1 0 0 0,7 0 1 0 0,7-2 1 0 0,0-1 1 0 0,-1 0-1 0 0,1-2 1 0 0,19-5 0 0 0,-24 5-4 0 0,253-53 10 0 0,2 12 1 0 0,2 11-1 0 0,322 2 0 0 0,-458 31-9 0 0,173 22 0 0 0,-295-20-3 0 0,0 1-3 0 0,-1-1 0 0 0,1 2 1 0 0,21 6-1 0 0,-53-3 61 0 0,7-7-453 0 0,-1 0 0 0 0,0-1 0 0 0,1-1 1 0 0,-1 0-1 0 0,1 0 0 0 0,0-1 0 0 0,0-1 0 0 0,1 0 0 0 0,-22-12 0 0 0,16 7-673 0 0,0 4-42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5.145"/>
    </inkml:context>
    <inkml:brush xml:id="br0">
      <inkml:brushProperty name="width" value="0.05" units="cm"/>
      <inkml:brushProperty name="height" value="0.05" units="cm"/>
      <inkml:brushProperty name="color" value="#E71224"/>
    </inkml:brush>
  </inkml:definitions>
  <inkml:trace contextRef="#ctx0" brushRef="#br0">60 31 7165 0 0,'0'-1'-4'0'0,"0"1"1"0"0,0-1-1 0 0,0 0 1 0 0,1 0 0 0 0,-1 0-1 0 0,0 0 1 0 0,0 1-1 0 0,1-1 1 0 0,-1 0-1 0 0,1 0 1 0 0,-1 1 0 0 0,1-1-1 0 0,-1 0 1 0 0,1 1-1 0 0,0-2 1 0 0,0 2 18 0 0,-1 0 0 0 0,0-1 0 0 0,1 1-1 0 0,-1 0 1 0 0,0-1 0 0 0,1 1 0 0 0,-1 0 0 0 0,0-1 0 0 0,0 1 0 0 0,1-1 0 0 0,-1 1 0 0 0,0 0-1 0 0,0-1 1 0 0,0 1 0 0 0,0-1 0 0 0,1 1 0 0 0,-1-1 0 0 0,0 1 0 0 0,0-1 0 0 0,0 1 0 0 0,0 0 0 0 0,0-1-1 0 0,0 1 1 0 0,0-1 0 0 0,0 1 0 0 0,0-1 0 0 0,0 1 0 0 0,-1-1 0 0 0,1 0 0 0 0,0 1 15 0 0,0 0 0 0 0,0 0 0 0 0,0-1 0 0 0,0 1 0 0 0,0 0 0 0 0,0 0 0 0 0,0 0 0 0 0,0 0 0 0 0,0-1 0 0 0,0 1 0 0 0,0 0 1 0 0,0 0-1 0 0,0 0 0 0 0,1 0 0 0 0,-1-1 0 0 0,0 1 0 0 0,0 0 0 0 0,0 0 0 0 0,0 0 0 0 0,0 0 0 0 0,0 0 0 0 0,0 0 0 0 0,1 0 0 0 0,-1-1 0 0 0,0 1 0 0 0,0 0 1 0 0,0 0-1 0 0,0 0 0 0 0,0 0 0 0 0,1 0 0 0 0,-1 0 0 0 0,0 0 0 0 0,0 0 0 0 0,0 0 0 0 0,0 0 0 0 0,1 0 0 0 0,-1 0 0 0 0,0 0 0 0 0,0 0 0 0 0,0 0 1 0 0,0 0-1 0 0,1 0 0 0 0,-1 0 0 0 0,0 0 0 0 0,0 0 0 0 0,0 0 0 0 0,0 0 0 0 0,1 0 0 0 0,-1 0 0 0 0,0 0 0 0 0,0 0 0 0 0,0 1 0 0 0,0-1 0 0 0,0 0 1 0 0,1 0-1 0 0,-1 0 0 0 0,0 0 0 0 0,0 0 0 0 0,23 7 657 0 0,26 14-72 0 0,-40-17-582 0 0,-2 1 0 0 0,1 0 0 0 0,-1 0 0 0 0,1 1 0 0 0,-1 0 0 0 0,-1 1 1 0 0,1-1-1 0 0,-1 1 0 0 0,-1 1 0 0 0,1-1 0 0 0,-1 1 0 0 0,0 0 0 0 0,-1 0 0 0 0,0 0 0 0 0,0 0 0 0 0,-1 1 0 0 0,0 0 1 0 0,0 0-1 0 0,-1 0 0 0 0,0 0 0 0 0,-1 0 0 0 0,0 0 0 0 0,0 0 0 0 0,-1 0 0 0 0,0 1 0 0 0,-1-1 0 0 0,0 0 0 0 0,-1 0 0 0 0,1 0 1 0 0,-2 0-1 0 0,-3 10 0 0 0,0-5-102 0 0,-1 1 0 0 0,-1-1-1 0 0,0-1 1 0 0,-1 1 0 0 0,-1-1 0 0 0,0-1 0 0 0,-12 12 0 0 0,-88 73-1510 0 0,103-91 1446 0 0,-45 36-837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7.822"/>
    </inkml:context>
    <inkml:brush xml:id="br0">
      <inkml:brushProperty name="width" value="0.05" units="cm"/>
      <inkml:brushProperty name="height" value="0.05" units="cm"/>
      <inkml:brushProperty name="color" value="#E71224"/>
    </inkml:brush>
  </inkml:definitions>
  <inkml:trace contextRef="#ctx0" brushRef="#br0">106 171 6501 0 0,'-20'-6'46'0'0,"18"5"-28"0"0,0 0 1 0 0,0 0 0 0 0,0 1 0 0 0,0-1-1 0 0,0 0 1 0 0,0 1 0 0 0,0-1 0 0 0,-4 1-1 0 0,-58 8 392 0 0,110-7-314 0 0,429-20-134 0 0,-230 14 92 0 0,428-13 112 0 0,308-13-182 0 0,-449 6 154 0 0,964-31-346 0 0,-1078 47 945 0 0,-507 5-673 0 0,80 6-51 0 0,11 5-14 0 0,-1-6 1 0 0,0 1-1 0 0,0 0 0 0 0,-1-1 0 0 0,1 1 0 0 0,0 0 0 0 0,-1 0 0 0 0,1-1 0 0 0,-1 1 0 0 0,0 0 0 0 0,1 2 0 0 0,6 142 221 0 0,1-27-39 0 0,-7 56 96 0 0,3 59 122 0 0,1-104-353 0 0,19 219 57 0 0,-20-327-107 0 0,1 1 1 0 0,13 31-1 0 0,-7-22 1 0 0,-11-29 3 0 0,1 1 0 0 0,-1-1 1 0 0,1 0-1 0 0,-1 0 0 0 0,0 0 0 0 0,0 0 1 0 0,0 0-1 0 0,-1 1 0 0 0,0 4 1 0 0,-2 10-14 0 0,3-18 11 0 0,2-2 9 0 0,0 0-1 0 0,0 0 1 0 0,-1 0-1 0 0,1 0 1 0 0,-1 0-1 0 0,0 0 1 0 0,0 0-1 0 0,1-1 0 0 0,-1 1 1 0 0,-1-1-1 0 0,1 1 1 0 0,1-5-1 0 0,4-9-5 0 0,-5 14-1 0 0,1-1 1 0 0,-1 0 0 0 0,0 1-1 0 0,0-1 1 0 0,0 0-1 0 0,0 0 1 0 0,0 0-1 0 0,0 0 1 0 0,-1 0-1 0 0,0 1 1 0 0,1-1-1 0 0,-1 0 1 0 0,0 0 0 0 0,-1 0-1 0 0,1 0 1 0 0,0 0-1 0 0,-1 0 1 0 0,1 0-1 0 0,-2-3 1 0 0,0 2-9 0 0,0 1-1 0 0,0 0 1 0 0,0 0 0 0 0,-1 0-1 0 0,1 0 1 0 0,-1 0 0 0 0,1 1-1 0 0,-1-1 1 0 0,0 1 0 0 0,0-1-1 0 0,0 1 1 0 0,0 0 0 0 0,-4-2-1 0 0,-9-3-68 0 0,-1 1-1 0 0,0 0 0 0 0,1 1 0 0 0,-2 1 1 0 0,-20-3-1 0 0,1 1 35 0 0,1 1-1 0 0,-1 2 1 0 0,1 1 0 0 0,-1 3 0 0 0,-47 5-1 0 0,71-4 39 0 0,0 0-1 0 0,0 1 0 0 0,0 1 1 0 0,1 0-1 0 0,0 0 0 0 0,0 1 1 0 0,0 1-1 0 0,0 0 0 0 0,1 1 1 0 0,0 0-1 0 0,0 1 0 0 0,1 0 1 0 0,0 0-1 0 0,0 1 0 0 0,1 1 0 0 0,0 0 1 0 0,1 0-1 0 0,-9 14 0 0 0,1 4 24 0 0,1 1 0 0 0,2 0-1 0 0,1 1 1 0 0,1 0 0 0 0,-11 54-1 0 0,9-18 101 0 0,-6 115 0 0 0,17-149-89 0 0,2 1 0 0 0,1-1 1 0 0,7 41-1 0 0,-5-56-21 0 0,1-1 1 0 0,0 0-1 0 0,1 0 1 0 0,1 0-1 0 0,1-1 0 0 0,0 0 1 0 0,1 0-1 0 0,12 17 0 0 0,-6-13 4 0 0,1-1 0 0 0,0 0 0 0 0,2-1 0 0 0,0-1 0 0 0,0 0 0 0 0,2-2 0 0 0,0 0 1 0 0,1-1-1 0 0,0 0 0 0 0,35 14 0 0 0,28 7 20 0 0,1-4 0 0 0,90 19 0 0 0,-150-43-38 0 0,1-1 0 0 0,-1-1 0 0 0,1-1 0 0 0,0-2 1 0 0,27-1-1 0 0,-37 0-16 0 0,-1-2 0 0 0,1 0 0 0 0,-1-1 1 0 0,0 0-1 0 0,0-1 0 0 0,0-1 0 0 0,0 0 1 0 0,-1-1-1 0 0,1 0 0 0 0,12-9 0 0 0,-1 0-9 0 0,-19 12 29 0 0,0-1-1 0 0,0 0 0 0 0,0 0 0 0 0,0-1 0 0 0,9-8 1 0 0,-13 11 0 0 0,-1-1 1 0 0,1 1 0 0 0,0 0-1 0 0,-1-1 1 0 0,0 0 0 0 0,0 1-1 0 0,0-1 1 0 0,0 0 0 0 0,0 0-1 0 0,0 1 1 0 0,-1-1 0 0 0,1 0-1 0 0,-1 0 1 0 0,0 0 0 0 0,0 0-1 0 0,0 0 1 0 0,0 0-1 0 0,-1-4 1 0 0,0-1-8 0 0,-1-1-1 0 0,0 1 1 0 0,0 0 0 0 0,-7-15-1 0 0,7 20 8 0 0,0-1-1 0 0,1 1 1 0 0,-1-1-1 0 0,-1 1 0 0 0,1 0 1 0 0,0 0-1 0 0,-1 0 1 0 0,0 0-1 0 0,1 0 0 0 0,-1 1 1 0 0,0-1-1 0 0,-6-2 0 0 0,7 4 3 0 0,0 0-1 0 0,-1 0 1 0 0,1 1-1 0 0,0-1 1 0 0,0 1-1 0 0,-1 0 0 0 0,1 0 1 0 0,0-1-1 0 0,0 1 1 0 0,-1 1-1 0 0,1-1 0 0 0,0 0 1 0 0,0 1-1 0 0,-1-1 1 0 0,1 1-1 0 0,0-1 0 0 0,0 1 1 0 0,0 0-1 0 0,0 0 1 0 0,0 0-1 0 0,0 0 0 0 0,0 1 1 0 0,0-1-1 0 0,0 0 1 0 0,0 1-1 0 0,-2 2 0 0 0,-2 3-1 0 0,0-1 0 0 0,0 1 0 0 0,0 0 0 0 0,1 0 0 0 0,-5 9 0 0 0,8-11-27 0 0,-1 1-1 0 0,1 0 1 0 0,0 0-1 0 0,1 0 0 0 0,0 0 1 0 0,0 0-1 0 0,0 0 0 0 0,0 0 1 0 0,1 1-1 0 0,1 8 0 0 0,-1-14 21 0 0,0-1-1 0 0,0 1 0 0 0,0 0 0 0 0,0-1 0 0 0,0 1 0 0 0,0-1 0 0 0,1 1 0 0 0,-1-1 0 0 0,0 1 0 0 0,0-1 0 0 0,1 1 0 0 0,-1 0 1 0 0,0-1-1 0 0,1 0 0 0 0,-1 1 0 0 0,0-1 0 0 0,1 1 0 0 0,-1-1 0 0 0,1 1 0 0 0,-1-1 0 0 0,1 0 0 0 0,-1 1 0 0 0,1-1 0 0 0,-1 0 1 0 0,1 0-1 0 0,-1 1 0 0 0,1-1 0 0 0,0 0 0 0 0,-1 0 0 0 0,2 0 0 0 0,-1 1 9 0 0,0-1 1 0 0,0 0-1 0 0,0 1 0 0 0,0-1 1 0 0,0 1-1 0 0,0-1 0 0 0,0 1 1 0 0,0 0-1 0 0,0-1 0 0 0,0 1 1 0 0,-1 0-1 0 0,1 0 0 0 0,0 0 1 0 0,0-1-1 0 0,-1 1 0 0 0,1 0 1 0 0,0 0-1 0 0,-1 0 0 0 0,1 0 1 0 0,-1 0-1 0 0,1 1 0 0 0,4 19 35 0 0,-2-1-1 0 0,0 0 0 0 0,-1 1 0 0 0,-1 21 0 0 0,1 1 19 0 0,4 106 201 0 0,0-17-48 0 0,-18 225 0 0 0,-12-193-48 0 0,-1 10 44 0 0,16-83-158 0 0,4-60-46 0 0,2-1 0 0 0,1 1 0 0 0,1 0-1 0 0,6 52 1 0 0,-3-64 19 0 0,1 36 0 0 0,-3-56-16 0 0,0 0 1 0 0,0 0-1 0 0,1 0 1 0 0,-1 0-1 0 0,0 0 0 0 0,1 0 1 0 0,-1 1-1 0 0,0-1 1 0 0,1 0-1 0 0,-1 0 0 0 0,1 0 1 0 0,0 0-1 0 0,-1 0 1 0 0,1 1-1 0 0,0-1 1 0 0,-1 0-1 0 0,1 1 0 0 0,0-1 1 0 0,0 0-1 0 0,0 0 1 0 0,27-12-11 0 0,-14 9-2 0 0,31-4 1 0 0,614-51-129 0 0,3 35 124 0 0,-531 21 74 0 0,-79 3-47 0 0,-28 1 6 0 0,-1-1-1 0 0,27-4 1 0 0,-102 6-48 0 0,33-2-3 0 0,-30 4 0 0 0,45-3 8 0 0,-3-1-55 0 0,0 1 0 0 0,0 1-1 0 0,0-1 1 0 0,0 1 0 0 0,1 0 0 0 0,-1 1-1 0 0,0-1 1 0 0,1 1 0 0 0,0 1 0 0 0,0-1-1 0 0,-8 6 1 0 0,14-10-130 0 0,1 0 0 0 0,-1 0 0 0 0,0 0 0 0 0,1 0 0 0 0,-1 0 0 0 0,1 0 0 0 0,-1 0 0 0 0,1 0 0 0 0,-1 0 0 0 0,1 1 0 0 0,0-1 0 0 0,-1 0 0 0 0,2-1 0 0 0,2 1-355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38.849"/>
    </inkml:context>
    <inkml:brush xml:id="br0">
      <inkml:brushProperty name="width" value="0.05" units="cm"/>
      <inkml:brushProperty name="height" value="0.05" units="cm"/>
      <inkml:brushProperty name="color" value="#E71224"/>
    </inkml:brush>
  </inkml:definitions>
  <inkml:trace contextRef="#ctx0" brushRef="#br0">43 60 4252 0 0,'6'0'233'0'0,"0"0"-1"0"0,1-1 1 0 0,-1 0-1 0 0,9-3 1 0 0,-12 4-149 0 0,-1-1 1 0 0,0 1-1 0 0,0-1 0 0 0,0 0 1 0 0,0 0-1 0 0,0 0 1 0 0,0-1-1 0 0,0 1 0 0 0,0 0 1 0 0,-1-1-1 0 0,1 1 1 0 0,0-1-1 0 0,-1 1 0 0 0,1-1 1 0 0,1-3-1 0 0,1-1 171 0 0,-4 6 42 0 0,-3 1 235 0 0,2-9-5 0 0,0 7-474 0 0,1 1 1 0 0,0-1-1 0 0,0 0 0 0 0,0 1 1 0 0,0-1-1 0 0,0 0 0 0 0,0 0 1 0 0,0 1-1 0 0,0-1 0 0 0,0 0 0 0 0,0 1 1 0 0,1-1-1 0 0,-1 0 0 0 0,0 0 1 0 0,0 1-1 0 0,1-1 0 0 0,-1 1 1 0 0,0-1-1 0 0,1 0 0 0 0,-1 1 0 0 0,0-1 1 0 0,1 1-1 0 0,-1-1 0 0 0,1 0 1 0 0,-1 1-1 0 0,1 0 0 0 0,0-1 1 0 0,0 1-43 0 0,0 0 0 0 0,-1 1 0 0 0,1-1 1 0 0,0 1-1 0 0,-1-1 0 0 0,1 0 0 0 0,0 1 0 0 0,-1 0 1 0 0,1-1-1 0 0,-1 1 0 0 0,1-1 0 0 0,-1 1 1 0 0,1 0-1 0 0,-1-1 0 0 0,0 1 0 0 0,1 0 1 0 0,-1-1-1 0 0,0 1 0 0 0,0 0 0 0 0,1 0 1 0 0,-1-1-1 0 0,0 1 0 0 0,0 0 0 0 0,0 1 1 0 0,12 55 213 0 0,-3 1-1 0 0,3 80 1 0 0,-3-26 183 0 0,25 486 1418 0 0,-37-459-1431 0 0,-6-1-1 0 0,-34 180 0 0 0,0-122-74 0 0,-6 33 139 0 0,38-162-344 0 0,-5 97 1 0 0,16-138-107 0 0,0 0 0 0 0,6 34 1 0 0,-5-51-12 0 0,1 1 0 0 0,0-1 1 0 0,1 0-1 0 0,0 0 1 0 0,0 0-1 0 0,1 0 0 0 0,0-1 1 0 0,1 1-1 0 0,9 12 1 0 0,-13-19 1 0 0,0-1 0 0 0,0 1 1 0 0,0-1-1 0 0,1 0 0 0 0,-1 1 0 0 0,0-1 1 0 0,1 0-1 0 0,-1 0 0 0 0,1 0 0 0 0,-1 0 1 0 0,1 0-1 0 0,-1-1 0 0 0,1 1 0 0 0,0 0 1 0 0,-1-1-1 0 0,1 1 0 0 0,0-1 0 0 0,-1 0 1 0 0,1 1-1 0 0,0-1 0 0 0,0 0 0 0 0,2 0 1 0 0,-2-1-41 0 0,1 1 0 0 0,-1-1 0 0 0,0 0 0 0 0,0 0 0 0 0,0 0 0 0 0,1 0 0 0 0,-1 0 0 0 0,0 0 0 0 0,0 0 0 0 0,0-1 0 0 0,-1 1 0 0 0,1-1 0 0 0,0 0 0 0 0,2-3 0 0 0,-1 2-154 0 0,-1 0 0 0 0,1-1-1 0 0,-1 1 1 0 0,0 0 0 0 0,0-1-1 0 0,0 0 1 0 0,-1 1 0 0 0,1-1 0 0 0,-1 0-1 0 0,0 0 1 0 0,0 0 0 0 0,0 0 0 0 0,-1 0-1 0 0,1 0 1 0 0,-1 0 0 0 0,0 0-1 0 0,0 0 1 0 0,0-1 0 0 0,-2-5 0 0 0,-3 1-485 0 0,0 1 0 0 0,0 0 0 0 0,-1 0 1 0 0,0 0-1 0 0,-14-12 0 0 0,16 17 639 0 0,0 0-1 0 0,0 0 0 0 0,-1 0 0 0 0,1 0 0 0 0,-1 1 1 0 0,1 0-1 0 0,-1 0 0 0 0,0 1 0 0 0,0-1 1 0 0,-9-1-1 0 0,-21-7 340 0 0,34 10-254 0 0,-1 0 1 0 0,1 0-1 0 0,-1 0 0 0 0,1 0 0 0 0,0 0 1 0 0,-1 0-1 0 0,1 1 0 0 0,-1-1 1 0 0,1 0-1 0 0,-1 1 0 0 0,-1 1 1 0 0,2-2-2 0 0,0 0 0 0 0,1 0 0 0 0,-1 0 1 0 0,1 0-1 0 0,-1 1 0 0 0,1-1 0 0 0,-1 0 1 0 0,1 0-1 0 0,-1 1 0 0 0,1-1 0 0 0,-1 0 1 0 0,1 1-1 0 0,-1-1 0 0 0,1 1 1 0 0,-1-1-1 0 0,1 0 0 0 0,0 1 0 0 0,-1-1 1 0 0,1 1-1 0 0,0-1 0 0 0,-1 1 0 0 0,1-1 1 0 0,0 1-1 0 0,0-1 0 0 0,-1 1 0 0 0,1 0 1 0 0,0-1-1 0 0,0 1 0 0 0,0 0 0 0 0,11 22 492 0 0,0-2 0 0 0,2 0 0 0 0,25 33-1 0 0,-34-50-546 0 0,-1 0 0 0 0,0 0 0 0 0,1 0 0 0 0,0 0 0 0 0,0-1 0 0 0,0 0 0 0 0,0 0 0 0 0,1 0 0 0 0,-1 0 0 0 0,1 0 0 0 0,0-1 0 0 0,0 0 0 0 0,0 0 0 0 0,0-1 0 0 0,0 1 0 0 0,0-1 0 0 0,0 0 0 0 0,0 0 0 0 0,1-1 0 0 0,-1 1 0 0 0,0-1 0 0 0,0 0 0 0 0,1-1 0 0 0,-1 0 0 0 0,0 1 0 0 0,0-1 0 0 0,0-1 0 0 0,0 1 0 0 0,0-1 0 0 0,0 0 0 0 0,0 0 0 0 0,0-1 0 0 0,0 1 0 0 0,-1-1 0 0 0,0 0 0 0 0,1 0 0 0 0,-1 0 0 0 0,0-1 0 0 0,-1 0 0 0 0,4-4 0 0 0,9-15 226 0 0,3-4 1163 0 0,-31 32 538 0 0,-10 6-1771 0 0,-80 55-2254 0 0,66-46 628 0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09:12.426"/>
    </inkml:context>
    <inkml:brush xml:id="br0">
      <inkml:brushProperty name="width" value="0.05292" units="cm"/>
      <inkml:brushProperty name="height" value="0.05292" units="cm"/>
      <inkml:brushProperty name="color" value="#FFFF00"/>
    </inkml:brush>
  </inkml:definitions>
  <inkml:trace contextRef="#ctx0" brushRef="#br0">30073 3207 1680 0,'0'-4'-42'0,"4"4"54"0,-4 0-38 0,0 0 66 0,0 0-3 0,0 0 18 0,0 0-17 16,0 0-59-16,0 0 56 0,0 0 0 16,0 0 13-16,0 0-6 0,0 0 7 0,-4 15 5 0,4-15 3 15,0 0-2-15,0 0-8 0,0 0-2 0,0 0 11 16,0 0 7-16,0 0-9 0,30 43-7 0,-30-43-1 0,0 0-1 16,0 0-1-16,26 49 2 0,-23-40-14 0,-2 1-5 0,-1 1 3 15,0-2-3-15,0 2-5 0,0-1-9 0,0 0 3 0,0-1-7 0,0 0-1 16,-1 0-5-16,-7 1 0 0,8-1-3 0,0-2-1 15,-4 0 6-15,-3 1-12 0,5-3 7 0,-1 1-5 0,2-1 7 16,1 2-4-16,-4-3 8 0,4-1-5 0,-1-1-3 0,-1 1 9 16,-1 1-10-16,3-4 10 0,0 0-5 0,-2 0 2 0,2 0-6 15,-1 0 7-15,1 0-5 0,0-4-1 0,0 1 6 0,-2 0-7 16,0-2-1-16,2-3 1 0,0 2 2 0,0-2-1 0,0-4 2 16,-4 0 1-16,4 0-7 0,0-2 2 0,0 1 4 0,0-3-2 15,0-2-2-15,0 1-2 0,0-1 4 0,-1-2 0 16,-1-2 2-16,-4 2 0 0,6-4-2 0,3 2 1 0,-3-1 1 15,-7 0 2-15,11 1-2 0,-1-1-5 0,0 3 2 0,0 0 3 0,1 2 1 16,0 1 2-16,1 1-5 0,4 0-4 0,-1 2 5 0,0 3 3 16,0-1-6-16,3 4 2 0,-4 0-1 0,3 1-4 15,-2 2 5-15,0 0 5 0,5 4-1 0,-4 1-6 0,-1 0 5 16,5 3-2-16,-4 1-3 0,3 3-1 0,-3 1 3 0,-1 3 1 16,0-1-7-16,-2 3 7 0,2 2-3 0,-3 3 0 0,-1-1 4 15,0 2 1-15,-4-1-2 0,0 1-3 0,-2 1 2 0,-1 1 2 16,-4-1 2-16,2-3 0 0,-4 0-2 0,1 0 1 0,0-2-1 15,-2 0 2-15,-2-1 0 0,1-1-6 0,0-3 3 0,2 0 3 16,-1-1-2-16,-1 0 0 0,3-5-4 0,0 1-13 0,3-2-9 16,0 0-13-16,0-2-16 0,-3 2-21 0,4-3-24 0,-9 0-22 15,8 0-13-15,-8-4-18 0,10 1 37 0,-10-2-51 0,10-2 31 16,3 0-11-16,-5-1 4 0</inkml:trace>
  <inkml:trace contextRef="#ctx0" brushRef="#br0" timeOffset="723.78">30442 3407 1152 0,'3'0'7'0,"-1"-3"11"0,9 3 4 15,-8-2 7-15,3 0 9 0,-3 0-2 0,4 1 3 0,-3-2 11 16,1 0-3-16,0 0-4 0,-2 0-1 0,0 0-9 0,0 1-3 15,-1 0-32-15,-2-1 44 0,1 1-50 0,-4 0 51 0,3 2-59 16,-1-1 55-16,-1-1-45 0,-1-1 40 0,3 2-7 0,-3-2-7 16,3 0 1-16,-3 1-12 0,1-3 13 0,-6 0-58 0,7 2 44 15,-3-2-6-15,1 1 3 0,-6-1-41 0,4 0 39 0,-4 0-41 16,2 1 34-16,6-1 43 0,-7 0-35 0,-5 1-43 0,4-1 35 16,4 3 43-16,-6 0-39 0,1 1-5 0,1 0 52 0,-5 2-86 15,6 0 38-15,0 2 7 0,0 0 5 0,-5 0-44 0,7 1 40 16,3 1 2-16,-3 3-42 0,1-1 43 0,2 2 8 0,-4 0-6 15,4 0 8-15,1 0 6 0,1 1 4 0,-2 3 5 16,-1-3-2-16,8 1-1 0,-4 1-4 0,0-1-1 0,0-1-9 16,3 0 0-16,-2-2-9 0,3 0-5 0,-3 1-1 0,6-2-1 0,-4 0-2 15,2-2 2-15,1 1 2 0,0-2-6 0,1 0 3 16,-1-2 3-16,0-1-10 0,3 1 6 0,0-2 1 0,-1 0 1 16,1-3-3-16,0 1 0 0,-1-2-1 0,5 0 0 0,-5-2 2 15,1 1-9-15,1-3-11 0,-2 0-11 0,1-1-1 0,-6 0-2 16,4 1 0-16,-2-2-3 0,-1 1 4 0,-2-2 12 0,1 1 10 15,0-1 2-15,0-1 5 0,-3 1 3 0,3 1-1 0,-3 0 4 16,2 0 0-16,0 0-6 0,-1 1-1 0,1 2 9 16,-2 2-6-16,2-2 2 0,-1 3-4 0,-1 1 0 0,2 3 6 0,-2-1-2 15,-2 1 0-15,2 1-7 0,0 2 10 0,-1 1-3 0,-1 2 16 16,2 0 4-16,0 0 1 0,0 2 8 0,2 1 3 0,-1 0 9 16,1 2-4-16,2-1 0 0,-2 2-13 0,2-3 1 0,-2 0 3 15,1 4-7-15,1-3 5 0,2 2-4 0,-4-4-4 16,2 4 4-16,2-1-1 0,-4 2-1 0,4-3-11 0,-2-1 1 15,-1 1-10-15,2-1 1 0,-1-1-2 0,2 2-3 16,1-4-19-16,1-2-14 0,-2 2-28 0,3-3-32 16,-1-5-4-16,0 4-64 0,0-2-52 0</inkml:trace>
  <inkml:trace contextRef="#ctx0" brushRef="#br0" timeOffset="1384.97">30825 3397 1256 0,'1'-5'9'0,"2"1"3"0,1 1 10 0,-3 0 11 0,-1 1 11 0,0-5 3 16,0 5 1-16,0-3 0 0,0 3-10 0,0-2 4 0,0 0-41 16,-1 1 17-16,1 2-8 0,-4-2-36 0,3 1 37 15,-2 1-35-15,1 0 40 0,-1 0-47 0,-4 0 68 0,6 1-63 16,-4-2 38-16,-1 4-2 0,0-4 14 0,2 4-14 0,0-2 19 16,-1 0-9-16,2 1 5 0,-5 0 8 0,5-1-44 15,0 0 40-15,-2 0-48 0,0 2 45 0,-2-2-52 0,4 2 51 16,-1 0-36-16,1-2 35 0,0 1 6 0,-2 3 4 15,0-4-5-15,2 2 6 0,-2 1-2 0,-1-1-3 0,0 0-5 16,1 3-4-16,-2-4-6 0,2 3-5 0,-1 1-2 16,-1-1-2-16,3 1 3 0,-1 0-1 0,1-1 3 0,0 2-2 15,3-3 0-15,-1 4 2 0,1 0 2 0,1 0 3 16,0 0-7-16,0 2 4 0,1-1-6 0,1-1 1 0,-1 1 3 0,-1 0-8 16,4-3 1-16,0 2-3 0,0 0 0 0,1-3-1 0,-1 2 0 15,2-4 0-15,1 3 1 0,-3-2-4 0,1-2 3 16,2 4 0-16,0-5 4 0,-4 0-5 0,4 1 4 0,-2-2-4 15,0-1 0-15,-1-1 6 0,2 2-4 0,-3-2 4 16,4-2-4-16,-1 1 2 0,1-2-4 0,-4 1 2 0,5-3-2 16,-4 2-2-16,1-3 2 0,2 0-5 0,-4 1 5 15,2-3-2-15,1 2 1 0,-3-3 1 0,2 0 0 0,-2-1 3 16,0 1-1-16,-1 0 2 0,1-2-8 0,0 3 6 0,-1 2 0 16,2 2-2-16,-2-1 2 0,-2 4-3 0,3 1 0 15,-3 1 2-15,0 2-1 0,0 2 0 0,-3 1 3 0,3 1 7 16,0 0 5-16,0 2 2 0,0 3 2 0,3-2-1 0,-3 6 9 15,0-3-3-15,3 2-3 0,-1 0 0 0,-1 1-8 16,2-3 0-16,1 4-3 0,-3-5 3 0,3 4-4 0,0-2-3 0,2-2-3 16,-3 0 0-16,2 1-2 0,0-1 1 0,-2-2-7 15,2 0-26-15,0-1-19 0,-1 2-27 0,-1-4-25 0,2-4 2 16,0 4-44-16,-2-1-46 0</inkml:trace>
  <inkml:trace contextRef="#ctx0" brushRef="#br0" timeOffset="1880.55">31220 3263 1649 0,'0'-7'-1'0,"3"-2"1"0,-3 0 12 0,-3 0-30 16,0 1 52-16,-1 2-48 0,1-1 51 0,-1 0-39 0,1-1 41 16,-4 0-31-16,2 2-8 0,1 0 24 0,-3 0-49 15,-4-2 47-15,2 5-47 0,-5-1 45 0,3 1-43 16,-4 4 41-16,0-1 11 0,-2 6 13 0,0-5-1 0,3 6 2 15,-3-2-4-15,4 2-2 0,-4 0 5 0,4 3-5 0,-1-2-13 16,4 1-1-16,1-1-8 0,-1 3 6 0,2-2 1 0,7 1-1 16,-4 0 4-16,3 0-8 0,2 2 2 0,2-2-1 15,1 1 5-15,2-2-6 0,3 0 0 0,1 1-1 16,2-1-10-16,2-2 2 0,3 1-2 0,-2 0-3 0,3-1-4 16,4 0 4-16,-3-2-1 0,0 2-3 0,-2-2 1 0,5 1 3 15,-3 0-6-15,-3-3 3 0,-2 3 7 0,1-2-11 16,-1 3 4-16,-6-2 0 0,0 1 4 0,-3-1 0 0,-2 2 4 15,-2-2 3-15,0 1-3 0,-3 0 2 0,-4-1 0 0,-2 1 2 16,1 1-6-16,-5-2-3 0,-2 2 0 0,-3-2-7 16,-2 2-10-16,-1-2 0 0,-1-1-20 0,-2 1-17 0,1-4-5 0,-3 2-29 15,6-3-10-15,-2-1-25 0,0-1 28 0,4-1-32 16,-4-1-20-16,2-1-30 0</inkml:trace>
  <inkml:trace contextRef="#ctx0" brushRef="#br0" timeOffset="2484.46">30039 2905 1633 0,'-7'-11'8'16,"1"-1"-30"-16,1 0 69 0,4 2-31 0,-4 1 1 0,5 4 17 16,-2 2 9-16,1-2 0 0,1 5-3 0,-2 0 28 15,2 2-66-15,0 1 44 0,-1 2 12 0,1 4-2 0,1 2-5 16,1 5 16-16,1 2 0 0,2 6 14 0,0 3 17 16,2 4-6-16,0 2-10 0,-3 2-13 0,1 0-5 0,0 6-13 15,-2-1 0-15,2 0-12 0,-2 0-13 0,-3 2-5 16,0-3-2-16,0 2-2 0,0-2 3 0,0 0-1 0,0-1-7 15,-2-2 1-15,2-1-9 0,0-2-2 0,0-3 0 16,0-1-1-16,0-3 2 0,0 0-7 0,-1-3 5 0,1-2-2 16,-5-1 1-16,5-2-1 0,-3-2 0 0,-2 2 1 0,0-3-3 15,4-2 0-15,-4-2-1 0,2 0-4 0,-1-3 4 16,0 0-1-16,3-4-11 0,1 1-3 0,0-2-2 16,0-1 6-16,1-2-3 0,3 0-6 0,0-3-4 0,1-1 2 15,-1-1 0-15,0-1 7 0,0 0-3 0,1 0-6 0,4-1 3 16,3-1 7-16,-4 2 5 0,4 1-3 0,1 0 10 15,4 1-4-15,2 1 2 0,2 0 4 0,2 1 1 0,0 0-4 16,4 1 1-16,3 1 2 0,1-3 1 0,6 2 1 0,2 1 1 16,4 0-2-16,9 0-1 0,0 0 5 0,13-1-1 15,0 1 0-15,8-3-2 0,3 3-2 0,7-1 2 16,4-1-3-16,2 2 5 0,-1 0 2 0,-4 0-5 0,3 0 4 16,-3 0-4-16,-2 2 2 0,-4-1 0 0,-2 2 2 0,-2-2-3 15,-8-1-2-15,-1 0 0 0,-3 1 1 0,-10-1 3 16,-6 3-2-16,-10-3 1 0,-2 0 2 0,-11 0-1 0,-2-3 3 15,-12 2 3-15,-1 1-4 0,-3-1-1 0,-5-3 2 0,-6 2-2 16,-1-2-4-16,-2 1-18 0,-5-1-22 0,-2 4-27 0,-10-5-34 16,1 5-15-16,-2-6 0 0,-3 1-26 0,-6-3-44 15,3 8-36-15</inkml:trace>
  <inkml:trace contextRef="#ctx0" brushRef="#br0" timeOffset="2968.38">29942 2991 1524 0,'-9'-3'13'0,"2"-1"8"0,6-3-31 0,-1 5 63 0,-1-1-55 0,3 1 59 0,0 0-56 16,2 1 54-16,2-1-64 0,7 0 45 0,-3-1-9 15,5 0-15-15,6 1 12 0,-1-1-55 0,2-2 57 0,7 3-56 0,3-1 52 16,5 1-50-16,4-1 40 0,12-1-46 15,2-1 40-15,15 0-3 0,7-1-3 0,10-2 5 0,9 0-3 16,4 1-1-16,7-1 1 0,3 4-1 0,4 1 3 16,-2-3-4-16,-5 5 5 0,-3 1-4 0,-3-1 1 0,-9 2 1 15,0 0-5-15,-10 1 1 0,-5 0-4 0,-5 0 6 0,-2-2 0 16,-9 1-2-16,-2 1 0 0,-11-2-4 0,-2 0 6 0,-11 0 0 16,-3 0 2-16,-10 2-5 0,-4-2-3 0,-6 2 4 15,-3-2 1-15,-8 0 4 0,-5 0-5 0,-4 0-9 0,-3 0 0 16,-5 0-16-16,-4 0 39 0,-7 0-59 0,-1 0 25 0,-5 0-31 15,1 0-13-15,-1 0-21 0,-5 0-34 0</inkml:trace>
  <inkml:trace contextRef="#ctx0" brushRef="#br0" timeOffset="3850.1">31358 3391 1385 0,'7'-6'9'0,"-2"1"27"0,3 3-39 15,-3-5 55-15,-4 7-40 0,4-5 61 0,-1 4-49 0,-3 1 52 16,2 0-53-16,-2 1 29 0,-1-1-4 0,0 5-48 15,2-1 36-15,0 1-52 0,-1 0 56 0,1 2-44 16,-1-1 45-16,3 3-52 0,-3-1 44 0,-1 1-5 0,4 0 3 16,-4-1-6-16,3 2-8 0,0-1-8 0,-1 0-2 0,-1 0-2 15,3 0-3-15,-4-1 0 0,0-1 0 0,2 0 1 16,0-1-3-16,-2 1 1 0,0-1 1 0,0-1-2 0,1-1 1 16,-1 0-3-16,0-2 2 0,2 2-1 0,-4-3 0 15,1 0 0-15,2-1 4 0,-1 1-1 0,-1-2 1 0,1 1-1 0,-2-1 0 16,0 0-2-16,1-3 2 0,-2 2-2 0,0-2 1 15,1 0-2-15,1-3 1 0,-1 1 2 0,2-3-1 16,0 0-1-16,0-2-1 0,0-1 4 0,2 1-6 0,-1-2 3 16,-1-2-3-16,2 1 3 0,0-1 0 0,-2-2 0 15,0 1-1-15,4 2 1 0,-4-3-2 0,1 6 3 0,-1-3 3 16,4 2-5-16,-1 3 0 0,0 0 2 0,0 4-1 16,2-2-1-16,2 1 5 0,-2 2-4 0,2-3-1 0,-1 5 3 15,-2-1-6-15,2 1 5 0,0-2 1 0,-1 3 0 0,-4-1-5 16,4 1 3-16,-3 1-1 0,3 0 2 0,1 1 1 0,0 2-2 15,4 1 3-15,1-2-5 0,-5 3 1 0,8 2 2 16,-4-2 0-16,-4 2-3 0,3 0 6 0,-5-1-5 0,0 1-3 16,-4 1 2-16,0-1 6 0,-1-2-6 0,-4 2 3 15,-2 0 1-15,2 1-4 0,0-1 2 0,-5-2 1 0,0 2-1 16,1 0-1-16,0-2 3 0,2 0-2 0,0-1-6 16,-1 0 7-16,1-1-2 0,4 1 0 0,-2-2 5 0,4-1-6 15,-4-1 1-15,4 2 0 0,-1 0 4 0,2-2-5 0,-1 0 1 16,2 0 1-16,-1 0-1 0,-1-2 0 0,1 2 0 0,0-2-3 15,3 2 4-15,-3-1 1 0,1-1 1 0,4-1-3 0,-5 2 0 16,5-2 4-16,-1 2-2 0,3-2 1 16,1 1-3-16,1 2 4 0,1 0-2 0,3 0-1 0,0 0-3 15,4 3 3-15,0-1 1 0,-1 0-2 0,-1 1 4 0,0 2-3 0,2 0-1 16,-4 0 3-16,1 1 2 0,-6-2-3 0,0 3-3 0,1-2 2 16,-4 1-4-16,-4-1 3 0,-1 2 0 0,0-2 0 15,-1-1-3-15,-6 4 3 0,0-4 5 0,-1 0-5 0,-3 2 6 16,-3-2-3-16,-3 1 0 0,-1 0 1 0,0-2 2 15,-2 1-2-15,-1-1-4 0,5 1 10 0,-1-2-12 0,6-1-3 16,-2-1-14-16,5 0-15 0,4-1-7 0,0-1-31 16,1-5 27-16,2 4-69 0,-3-4 15 0,4 4-36 0,-1-4-16 15</inkml:trace>
  <inkml:trace contextRef="#ctx0" brushRef="#br0" timeOffset="4251.6">31707 3302 1586 0,'-6'0'68'0,"3"-1"-43"0,3-2 14 0,0 3 14 0,-4-2 6 16,4 2-1-16,4 2 0 0,-4-4-1 0,3 2-69 0,0 0 42 16,5-1-10-16,-2 1-15 0,54-3 5 31,-60 3-31-16,0 0 1-15,0 0-11 0,60 0-4 0,-60 0-4 16,0 0-7-16,0 0-19 0,0 0 44 0,0 0-48 16,0 0 40-16,0 0 13 0,29-2 3 0,-29 2-7 15,0 0 48-15,0 0-56 16,-21 1 34-16,21-1-31 0,0 0 54 0,0 0-53 0,0 0 59 16,0 0-8-16,0 0 11 0,-28 7-33 15,28-7 34-15,0 0-55 0,0 0 54 0,0 0 0 16,0 0 8-16,-30 24-5 0,30-24-4 0,0 0 1 15,0 0-1-15,0 0-4 0,0 0-10 0,-13 53-8 16,22 70-4 0,-5-113-18-16,-4-10-38 15,0 0-5-15,0 0-21 0,0 0 20 0,0 0-67 0,0 0 9 16,0 0-38-16</inkml:trace>
  <inkml:trace contextRef="#ctx0" brushRef="#br0" timeOffset="4691.83">31979 3414 1688 0,'0'0'-27'0,"0"0"61"0,0 0-18 0,0 0 4 0,12-32-6 0,-12 32 16 0,0 0 34 16,0 0-23-16,0 0-6 0,0 0-1 0,0 0 0 15,0 0-1-15,0 0-11 0,0 0-3 0,0 0-1 0,0 0-1 16,0 0 2-16,0 0 4 0,0 0-4 0,26 69 0 0,-26-69 3 15,0 0-2 1,9 38-20-16,-5-12-8 31,-4-26-8-15,0 0-17-16,0 0 16 0,0 0-8 16,0 0 1-16,0 0 1 0,0 0-3 0,0 0 9 0,0 0 1 15,-4-16 0-15,4 16 0 16,-31-92 16-1,18 41 8 1,51 0-5 15,-38 51 14-15,49 10-16-16,-49-10 15 16,59 46 0-1,-59-46-50 1,0 0-5-1,-21 23-29-15,21-23 17 0,0 0-29 0,0 0-41 0,0 0-32 16</inkml:trace>
  <inkml:trace contextRef="#ctx0" brushRef="#br0" timeOffset="5382.83">32106 2926 1633 0,'-7'-3'3'0,"2"-3"19"0,5 2-35 0,-1 1 54 0,1 2-31 0,-3-3 1 16,3 3 2-16,0-1 3 0,3 2-12 0,-3 0-14 15,1-1 38-15,4 1-56 0,-2-2 27 0,5 2 2 0,-2 0-4 16,7 0 1-16,-3-2 4 0,4 1 1 0,-1 1-7 0,4 0 3 16,-3 1 3-16,5 1-1 0,1-2 3 0,0 6-2 0,3-2-3 15,1 0-3-15,1-1 9 0,-1-1-4 0,3 3-1 16,2-2 1-16,-4-1-5 0,0-1-3 0,-1 2 3 0,-2 1-3 0,-2-2 29 16,-3 1-38-16,0 0 45 0,-8-3-42 0,0 3 39 15,-4 0-37-15,-1-1 45 0,-4-2-33 0,0 3 5 0,-4 1 7 16,-3-3-44-16,0 4 45 0,-2 0-31 0,-1 2 48 15,-2-1-29-15,-3 2 45 0,0 0-42 0,0 3 37 16,1 0 5-16,1 1-4 0,1 0 8 0,2 3-7 0,2 1-11 0,2-1-7 16,3 0 7-16,-1 2-1 0,3 1 0 0,1 0-4 15,0 1-9-15,1 0-3 0,-1-1-4 0,4 1 1 0,1 1-3 16,-1-2-6-16,3 2-4 0,-1 0 3 0,2 1-2 0,-2-2 3 16,1 2 1-16,1 1-3 0,1 0-3 0,-3-1 4 15,1 0 0-15,1-1-5 0,-3 2 6 0,0-2-4 0,0 0 0 0,-2-1-2 16,-3-4 2-16,0 4 0 0,4-2 2 0,-4-1 4 15,0-2-8-15,0 0 4 0,0 0-4 0,0-2 3 16,1-2-1-16,1 0 2 0,0-1 1 0,1-1 2 0,-2-2-1 16,-1-1 4-16,4 1 1 0,-4-2 1 0,0 0 2 0,0 1-3 15,0-2 1-15,0-2-2 0,0 2 6 0,0-2-3 0,0 0 0 16,0-1-2-16,0 2 4 0,0 0-2 0,0-2-4 16,-4 1-2-16,4-1 0 0,0 2-5 0,0-2 5 0,0 1-1 15,0-1-1-15,0 1 0 0,0 1-7 0,0 0 8 0,4-1-3 16,-4-1-1-16,0 1 1 0,0-1 6 0,0 3 0 15,-4-3 17-15,4 0 13 0,-3 3-4 0,0-2 7 0,-4 3 0 16,-1-2-2-16,-4-1-4 0,1 1-3 0,-8 1-9 0,0-2-14 16,-5 1 0-16,-3-2-8 0,-3 3 3 0,-1-6-2 0,-6 3 0 15,2 0-10-15,-5 0-39 0,0-2-44 0,2 7-46 16,-2-10-75-16,3 5-63 0</inkml:trace>
  <inkml:trace contextRef="#ctx0" brushRef="#br0" timeOffset="6439.84">30056 2257 1454 0,'0'-2'15'0,"5"0"15"0,-5 1-32 0,0-3 65 0,0 0-32 0,0 3 10 0,1-1 11 0,-1 4 18 15,0-4-8-15,0 4-1 0,-1-4 48 0,1 4-58 16,0-1 40-16,0-4 0 0,0 3-8 0,0-2-13 0,0 2-6 15,0-2-10-15,0 4-10 0,0-2 0 0,1 4 6 16,-2 1-5-16,1 2-1 0,-5 2-4 0,5 4 12 0,-1 1 13 16,-1 4-2-16,0 3-1 0,-1 0-9 0,3 5-4 15,2-2 1-15,-1 3 7 0,1 1-8 0,1 0-14 0,-3 0 0 16,5 0-5-16,-5-3-2 0,1 3-2 0,-1-5-5 0,0 1-4 16,0-1-8-16,0-2-3 0,0-3-3 0,0-3-4 15,0-1-1-15,0-4-8 0,0-2-13 0,0-1-10 0,0-2-6 16,0-2-29-16,0 1-27 0,0 0-30 0,0-1-37 0,0-1-27 15,0 1-29-15,0-5 2 0,-1 2-56 0</inkml:trace>
  <inkml:trace contextRef="#ctx0" brushRef="#br0" timeOffset="6877.08">30012 2382 1355 0,'-5'-10'-5'0,"5"3"15"0,2 1 25 0,-1 0 6 0,-1-2-38 0,0 3 66 0,0 1-49 0,2 0 52 16,-1 2-23-16,-1 0-13 0,2 2-18 0,0-2-7 0,1 4 44 16,0-2-57-16,4 0 60 0,-2-2-46 0,0 2 26 15,0-2 3-15,5 1-4 0,-1 1-6 0,7-2-2 0,3 2-12 16,6-4-6-16,1 3-9 0,13-2 4 0,0 1-5 0,12 1-3 15,1-1 6-15,7 0-4 0,6-1 4 0,3 0-5 0,6 2 1 16,0-3 0-16,3 3-2 0,3-2 3 0,0 2-2 16,-2 0-1-16,2-2 5 0,-3 1-4 0,-3 1 4 0,-8-1-6 15,-4 0 5-15,-4 0-1 0,-3 0-1 0,-4 0 2 0,-3 2-4 16,-6-1 3-16,-3-1-2 0,1 0 4 0,-3 2-5 0,-4 0 1 16,-5-1 3-16,-7 1-3 0,0-1 2 0,-6-1 0 15,-5 1-1-15,-2 1 1 0,-3-1 4 0,-2-1 11 0,0 2 5 16,-2-1 4-16,-1 1 3 0,-1-2 2 0,1 2 5 0,0-1-1 15,0 1-3-15,-3-1-10 0,3 1-4 0,0-2-4 0,-2 2-3 16,2 0-4-16,-1 0-1 0,-1 0 1 0,2 2 1 0,0-4-3 16,0 4-2-16,0-2-2 0,0 0-5 0,-1 0 3 15,1 0-17-15,0 2-11 0,-4-2-15 0,3 5-12 0,-2-5-21 0,-2 2-35 16,1 0 13-16,-3-1-41 0,-3 2-33 0</inkml:trace>
  <inkml:trace contextRef="#ctx0" brushRef="#br0" timeOffset="7358.1">29988 2690 1439 0,'-1'-2'14'0,"1"0"16"0,0 2-27 0,1-6 63 15,6 8-35-15,-2-2 9 0,4 1 4 0,-1 2 18 0,1-3-1 0,2 5-16 0,-1-5 35 16,5 4-57-16,-4-4 38 0,10-2-2 0,-4 0 0 15,9-3-12-15,0 5-15 0,11-4 5 0,3 0-8 0,4 0-6 16,3 1-5-16,7-1-10 0,4 1-1 0,6-1-6 0,4 0 1 16,5 1-4-16,7 1 1 0,4-2 0 0,2 1 1 15,2 1 6-15,2 0-11 0,2 2-5 0,-9-1-6 0,3 2-9 16,-8-1-3-16,2 4-4 0,-7-4 3 0,0 3-8 0,-6-1 14 16,-3 2 5-16,2-3 2 0,-3 1 10 0,-3-2 4 0,-4 2 2 15,-2 0 0-15,-5-1 1 0,-3-1 0 0,-2 2-1 0,-8-2 5 16,-6 0-2-16,-5 1-6 0,-5-1 6 0,-3-1-2 15,-7 1 4-15,-2 0-8 0,-4-2-1 0,-4 1 0 0,-2 1-6 16,-2-2 0-16,-2 2-24 0,-1-2-5 0,-3 0-3 0,0-1-4 16,-5 1-16-16,3 2 38 0,-6-7-51 0,-1 5 23 0,2-3-11 15,-5 4-23-15,1 0-42 0</inkml:trace>
  <inkml:trace contextRef="#ctx0" brushRef="#br0" timeOffset="7679.65">31981 2294 1477 0,'-2'-3'60'0,"5"2"-41"0,-3 1 45 0,0 1-33 0,0 3 3 0,0-2 7 15,5 5 17-15,-10-1 12 0,10 2-57 0,-5 0 47 0,3 2-35 16,-3-1 37-16,3-1 9 0,0 3-1 0,1-3-13 16,-1 4-8-16,-2-4 9 0,3 5-3 0,-1-3-2 0,3 1 7 15,-3-1-4-15,2 2 4 0,-4 2 2 0,3-2-5 0,0 1-5 16,0 1 7-16,0 1 8 0,0-1-6 0,0 1-6 0,1 0-8 16,-4 0-10-16,6 0 3 0,-4 0-6 0,2-4-11 0,-4 2-18 15,4-2-4-15,1 0-2 0,-3-1-6 0,1-4-28 16,0 3-23-16,-2-5-47 0,-4 2-49 0,4 3-50 0,0-4-29 15,-6 0-82-15</inkml:trace>
  <inkml:trace contextRef="#ctx0" brushRef="#br0" timeOffset="8358.84">30768 2444 1570 0,'0'-1'6'0,"1"-3"20"0,-1 3-29 0,0-1 63 0,0 2-37 0,0 0 4 0,0-2 15 15,0 6 10-15,2-6-6 0,-2 5-14 16,-2-4 27-16,4 2-61 0,-4-2 38 0,4-1-6 0,-2 0-13 16,0 0-2-16,-2 0-1 0,2-2-3 0,-1 4 9 0,-2-1-4 15,-2 1 4-15,5 0 0 0,0 0-1 0,0 0 5 16,0 0 2-16,0 0-6 0,0 0-3 0,-52 1 6 16,-16 1 7-16,53-2 7 0,0 4 0 0,-1-4 3 15,2 2 1-15,-1 0-7 0,0 0 2 0,0-2-1 0,3 4-7 16,-3-2-8-16,6 1-4 0,0-3 0 0,0 1-9 0,9-1 11 15,0 0 1 1,16 6-10 0,81-3-4-1,-81-3-8-15,2 0 5 0,-5 1-2 0,3 1 1 0,-5 0-5 16,-1-1-2-16,0-1 5 0,-10 0-17 16,0 0 11 15,-142 43 16-16,119-41-14-15,0 2 2 0,1-2-11 0,2 0 3 16,1-1-3-16,3 2-16 0,0-5-15 0,7 7-14 0,9-5-22 0,0 0-32 16,0 0-30-16,0 0 8 0,0 0-31 15,0 0-19-15,0 0-26 0</inkml:trace>
  <inkml:trace contextRef="#ctx0" brushRef="#br0" timeOffset="8832.79">30858 2452 1625 0,'-2'-2'12'0,"2"-1"-31"0,0 0 59 0,-1 3-26 0,-1 0 2 0,0-1 13 0,1 5 9 0,-1-4 10 16,1 3-9-16,-3-1 34 0,4 2-59 0,-1-4 27 0,1-2-4 16,0 4-5-16,0-4-8 0,0 2-12 0,0 0 1 15,-3 0 0-15,3 0 2 0,0 2-2 0,0-4 2 0,0 4-3 16,0-2 4-16,-2 2 4 0,-1 2-7 0,2-3 4 15,-3 3-3-15,3 1 1 0,-2 2-1 0,3-2-3 0,-4 0-3 16,3 0-3-16,1 0 2 0,-2 2-9 0,2-1 4 0,0-2-1 16,2-2-1-16,-1 3 0 0,3-1 0 0,-4-1 3 15,3-1-6-15,0-2 4 0,3 1-3 0,-4 3-5 16,2-1-2-16,0-3-12 0,-1 3-11 0,0-2-3 0,-1 0-5 0,1-1-15 16,2 2-10-16,1-4 6 0,-3 2 2 0,-2-1 3 15,3 0 13-15,0-3 2 0,0-2 8 0,-3 3 13 0,1-2 8 16,1 0-2-16,-1-1 8 0,1 0 10 0,-1 1-6 0,2-2-1 15,-4 1 2-15,3-1 3 0,-1 0 1 16,1 0-3-16,0-2-2 0,-1-1-1 0,-1 2 9 0,1-1 3 0,1 2 7 16,-1-1 10-16,-1 3 9 0,1-2 7 0,0 2-4 15,-1 2-5-15,2 1 0 0,-2-2-4 0,-1 3-9 0,0 0-8 0,2-1-7 16,-2 2-3-16,0 0 0 0,0 0 2 0,0 2-1 16,0-1 0-16,2 2 3 0,-4 1 0 0,4-1-2 0,-1 2 1 15,-1 0 3-15,2 1-2 0,-2 0-3 0,0-1-1 16,0 0 0-16,0 0-12 0,0 1-5 0,0 0-10 0,0 0-28 15,3 0-17-15,0-8 11 0,1 5-58 0,-1-3 4 16,2 3-31-16,1 0-26 0</inkml:trace>
  <inkml:trace contextRef="#ctx0" brushRef="#br0" timeOffset="9252.07">31093 2396 1355 0,'-1'-4'19'0,"-1"-5"7"0,2 5 12 15,-2 0 9-15,1 3-30 0,-3-5 59 0,4 5-52 0,0 1 50 16,0 0-55-16,0 0 35 0,-4 0-52 0,4 5-3 0,0-3 33 16,0 3-61-16,-1-1 53 0,1 3-48 0,-2-3 36 0,1 7-39 15,-1-3 38-15,2 0-9 0,-2-1-2 0,4 2 6 16,-2-2 0-16,0 1 3 0,-2 2 2 0,2-3-2 0,2 0 5 0,-2-2 10 16,0 3 1-16,0-3-8 0,0-1 0 0,0 1-1 15,2-1-3-15,-2-2-1 0,0 3-5 0,1-2-4 0,-2-2-2 16,1 1 3-16,0-1 0 0,0 1-6 0,0-2 1 15,0 2 2-15,0-4 4 0,0 2-1 0,1 0 5 0,1 0 0 0,-1 0 4 16,-1-2 6-16,0-1 3 0,4 2-6 16,0-2 2-16,-3-2 0 0,4 3-6 0,-1-4 1 0,-1 1-7 0,3 0 0 15,1 0-3-15,0-2 0 0,3 2-1 0,-5 0-2 16,3-1 5-16,1 1-2 0,-1 1 2 0,0 2-3 0,-2 0 6 0,3 0 3 16,-2 2 2-16,2 0 3 0,-2 2-3 0,0 0 9 15,0 0-1-15,-2 0 2 0,-2 2-4 0,-1-2 1 16,2 2-2-16,-2 0 5 0,0 0 2 0,-4 1-3 0,0 0 1 15,1 0-2-15,-2 0-1 0,-2-1-1 0,-3 1-2 0,1-1-10 16,-4 1 1-16,-1-1-5 0,-1 0 2 0,0 1-6 16,0-3 4-16,0 3-1 0,0-5-6 0,-1 3-9 0,3-1-15 15,-3 2-26-15,4-4-13 0,2 4-28 0,0-5-35 0,0-2 17 16,5 2-31-16,0 1-36 0,1-3-24 0</inkml:trace>
  <inkml:trace contextRef="#ctx0" brushRef="#br0" timeOffset="9582.06">31394 2450 1508 0,'6'-8'17'0,"2"3"10"0,-1 2-30 0,-3-1 60 0,0-1-36 0,-3-1 7 0,3 5 5 16,0-2 1-16,-3 4-19 0,2-2-11 0,-1 1 34 0,0-4-58 15,-1 4 32-15,-1-1-5 0,0 0-6 0,0-1-2 0,0 1 10 16,-1 1 10-16,-1 0-3 0,0 0 3 0,-1 1 6 15,2-2 3-15,-3 2 1 0,3-1 2 0,-2 2-4 0,2-2-7 16,-1 1-3-16,0-1-4 0,1 0-3 0,-1 3-3 0,1-3 12 16,1 2 1-16,1-1-2 0,-1 1 7 0,2-1 4 0,-2 3 1 15,3-1 7-15,0 3 0 0,3-4-9 0,-1 3-2 16,0 0 4-16,0 3-3 0,1-4-2 0,5 3 1 0,-3-3-1 16,0 1 0-16,-3 0-3 0,-1 1 1 0,2-2 2 0,-1 0-2 15,-3-1 9-15,-1 1 5 0,-1-1 2 0,0 2-8 0,-1-4 3 16,-1 4 3-16,-1-3-9 0,-5 1-6 0,2 0-12 15,-4 0-8-15,1-1-23 0,-8 0-12 0,2 1-28 0,-4-1-44 16,-1 3-40-16,2-5-57 0,-2 4-50 0</inkml:trace>
  <inkml:trace contextRef="#ctx0" brushRef="#br0" timeOffset="10689.39">30175 1851 946 0,'-3'-3'5'16,"-1"-1"1"-16,3 4-3 0,-11 0-3 0,7-1 7 0,0 1-1 0,0 0 8 0,2 0 9 0,-1 0-1 15,1 0 7-15,2 0 6 0,-1 0 16 0,2-2 5 0,0 2 18 16,-2-1-1-16,7 0 1 0,-6-1-36 0,5 2 51 15,-4 0-52-15,4 0 41 0,-8 2-44 0,8-2-11 0,-4 1-9 16,-4-1 2-16,4 1 44 0,-3-1-55 0,3 2 55 16,-5-2-51-16,7 1 31 0,-5-1-3 0,3 3 4 0,-4-3 9 15,8 1 1-15,-4 4 8 0,0-1 5 0,1 6 3 0,-1 1 14 16,7 5 10-16,-6-1 1 0,6 5-15 0,-4 2-14 16,4-2-6-16,-4 4-18 0,4-3-3 0,0 2-11 0,-4-2-15 15,3-1-2-15,1 0-8 0,-6-5 1 0,5 2-5 0,-2-1 6 16,-1-4-7-16,0-2-18 0,-1-1-20 0,-2 2-40 15,-5-6-37-15,2 5-47 0,3-8 1 0,0 2-58 0</inkml:trace>
  <inkml:trace contextRef="#ctx0" brushRef="#br0" timeOffset="11346.35">30143 1796 1562 0,'-6'-13'10'0,"2"0"12"0,13 2-35 0,-11 2 60 0,5 0-50 0,-1 4 58 0,3-4-55 0,0 3 55 0,3 2-67 0,1-2 41 15,-1 1-20-15,6-2-7 0,2 0-1 0,2 0 1 16,4 2-3-16,4 0-4 0,4-2 2 0,3 4-1 0,6-2 7 16,3 2-5-16,3 2 4 0,6 0-16 0,1-2 16 0,7 3-4 15,-1 0 7-15,2 0-8 0,4 1 6 0,-3 1-7 16,1-1 7-16,0 0 4 0,-7 2-1 0,1-2-7 0,-4 3 5 15,-6-3-1-15,1 1 5 0,-7 0 1 0,-6 0 0 0,-2 0-4 16,-5-1 1-16,0-1-3 0,-7 1 2 0,-2 1 11 0,-3-1-6 16,-3 0-42-16,-3 1 44 0,-1 1-46 0,-3-1 51 0,-2 1-28 15,-2 1 42-15,3-1-47 0,-4 1 42 0,4 0 0 0,0-2 0 16,5 2-2-16,-3-1-6 0,4 0-9 0,0 1-3 16,2 1-5-16,-4-1-2 0,2-2 2 0,2 4-6 15,-6-3 6-15,1 2-1 0,-2-1 2 0,-2 1 4 0,1-3 0 0,-1 1 10 16,-1 4-6-16,-2-5 10 0,0 3 2 0,-2-2 8 0,2 2 2 15,-1-4 9-15,-1 5 3 0,0-1-2 0,0-2 4 16,-1 2-9-16,-2 2 0 0,1 0-7 0,0-2 1 0,4 4-9 16,-4 0-7-16,3 1 4 0,-1 0-2 0,1 0-1 0,-1 2-1 15,2-2 1-15,0 2-9 0,0 0-2 0,0 0 3 0,0 1-4 16,2-2-4-16,-1 2 0 0,1-1 2 0,-1-2-2 0,3 1 2 16,-4-2-4-16,1 1 3 0,2-2-3 0,-1-3 5 15,-2 0 1-15,2 1-2 0,-2-2-7 0,0-1 1 0,0 1 5 0,-2-3-1 16,0 0 0-16,-1-1-1 0,2 3 2 0,-6-3-4 15,1 2 9-15,-5-2-4 0,1 0-4 0,-3 0-2 0,3-2 3 16,-5-1-5-16,0 3-8 0,-1-1 4 0,-8-2-5 0,1 1-2 16,-7 1 2-16,-4-1-1 0,-7 2-2 0,-5-3-1 15,-1 2 10-15,-7 0-4 0,-3-1 7 0,-3 2 3 0,-2-1-2 16,-2 1-1-16,-1 0 2 0,-2 0 8 0,1 0-3 0,1 1 4 16,2-1-6-16,4 2 2 0,2-1 4 0,9 0-3 0,3 2 3 15,8-3-1-15,6 2-6 0,7-2 2 0,6 1-3 16,6 1-7-16,3 0-19 0,1-1-12 0,5-1-24 0,5 1-17 15,3-1-29-15,-1 0 13 0,5 0-25 0,1 0-26 16,4-1-37-16</inkml:trace>
  <inkml:trace contextRef="#ctx0" brushRef="#br0" timeOffset="11653.71">30516 1867 1477 0,'-4'-5'58'0,"4"0"-33"0,-4 4 12 0,-1 0 7 0,1-1 14 16,-1 1 10-16,4 2 3 0,-6-1 2 0,6 2-61 0,-3-2 35 15,1 0-2-15,2 2-1 0,-1 0-12 0,-3 1-2 0,4-1 2 16,-1 5 2-16,0-4 7 0,0 5-2 0,0-1-5 16,1 2-12-16,-1-3 0 0,2 3-6 0,-2 0-2 0,2-1-7 15,0 0-2-15,2 1-1 0,0-1-4 0,-2 1 7 0,1-2-4 16,1 0-4-16,-2-2-12 0,2 1-11 0,-2 0-21 16,0-4-37-16,0 3-23 0,4-5 8 0,-4 0-47 0,0 0-39 15</inkml:trace>
  <inkml:trace contextRef="#ctx0" brushRef="#br0" timeOffset="11828.69">30483 1783 1703 0,'-2'-7'-25'0,"2"0"62"0,0-2-32 0,0 2 14 0,0 2 16 0,-3 2 6 0,3 1 4 0,-3-1 0 0,1 2 24 0,-1-2-59 0,2 1 30 0,-1 2-14 16,0 0-16-16,2-2-5 0,2 2-6 0,0-2-1 0,-1 2-12 15,1 0-23-15,1-1-9 0,3 1-30 0,-4-3 24 16,6 2-45-16,-2 2-24 0,0 0-31 0</inkml:trace>
  <inkml:trace contextRef="#ctx0" brushRef="#br0" timeOffset="12485.94">30602 1830 1423 0,'-4'2'23'0,"8"-1"9"0,-8 0-24 0,4 1 59 0,-1-4-34 0,2 4 6 15,-2-1 5-15,1-1-5 0,1 0-16 0,-1 0 5 0,0 3 36 0,-1-2-52 16,2 2 34-16,-2 1-3 0,2-1-4 16,-1 2 10-16,4-1-7 0,-1 3-12 0,0-2-15 0,0 1-4 0,4-1 2 15,-3 1-3-15,1 1-2 0,0-1-5 0,-2 0-3 16,0-1 3-16,0 0-1 0,-3 0-3 0,4 1 0 0,-4 0 4 16,0-3-2-16,0 1-1 0,0-1 1 0,0 1-2 15,0-2 3-15,0 0 0 0,0 0-1 0,0-2-5 0,0 0 4 16,0 0 3-16,0 0 1 0,0 0-8 0,0 0 2 15,3 0 1-15,-3-4-5 0,0 4 5 0,1-4-6 0,2 1-1 0,0-1-1 16,0 0 10-16,1-2-1 0,-1 1-1 0,0-2 0 16,0 0-1-16,1 0 4 0,0 1-1 0,2-3 2 0,-3 1-2 15,1-1-4-15,-1 0-1 0,0 1 4 0,0 1 1 0,1-1 0 16,-1 1 1-16,-2 3-5 0,1 2-3 0,1-2 6 0,-2 4 3 16,2 0-4-16,-3 2-2 0,4 0 5 0,-3-1-4 15,3 3 5-15,0 0 3 0,0 3-1 0,0-1-2 0,2 0-1 16,1 1 3-16,-4 0-6 0,3 0 1 0,-2-1 4 15,2-1-4-15,2 2-4 0,-5-2 3 0,3-1 2 0,1 1-1 16,-1-4-2-16,2 3 2 0,-4-2-15 0,3-1 3 0,-2 1-8 16,3-2-24-16,-2 0-3 0,2 0-9 0,0-2-22 0,0 1 28 15,1-3-33-15,2 2 35 0,-3-4 1 0,3 4 25 16,0-5 3-16,-3 3 10 0,4-1 24 0,-5 2-29 0,1 0 42 16,0-2-30-16,0 2 6 0,-4-1 0 0,3 0 5 0,-2 0-33 15,-1-2 48-15,1 2-41 0,0-1 59 0,-4 0-42 16,2 0 45-16,2 0-31 0,-3 3-3 0,-2-5 30 0,1 5-45 15,-1-5 43-15,-1 5-49 0,-1-5 42 0,-1 6-34 0,0-4 35 16,0 1-5-16,-2 1 5 0,0-3 0 0,-3 5-2 0,4 0-7 16,-3-2 4-16,0 2-4 0,0 0 1 0,1 1 10 15,-1 1-1-15,2-1-1 0,0 4 1 0,1-4 1 0,1 2-2 16,2-2 1-16,-1 4 3 0,2-1-3 0,2 1 3 0,-1-1 6 16,4 1 7-16,2-1 8 0,0 3 1 0,-1-2-2 15,6 2-5-15,-2-1-5 0,3 0 2 0,1 1 1 0,1-1-3 16,-1 5-5-16,2-4-2 0,-3 4 2 0,0-3-6 0,0 2 4 15,1 2-7-15,-4-2 2 0,-4 1-6 0,2-1-4 16,-5-1-1-16,-3 2-3 0,-2-1 3 0,-3-1-4 0,-5 1-3 16,-5-1-17-16,0 0-11 0,-5-3-22 0,-5 1-26 0,-3-3-50 15,-5 1-57-15,-1 1-51 0,3-5-34 0,-2 0-80 16</inkml:trace>
  <inkml:trace contextRef="#ctx0" brushRef="#br0" timeOffset="13658.4">29686 1706 1332 0,'6'-5'17'0,"4"-4"19"0,-4 2 10 0,2 1-29 0,1 1 59 16,-2-2-32-16,-1 1 6 0,-2 2 8 0,0-1 1 15,1 1-8-15,-4 2-6 0,1 0 34 0,-2-1-54 0,0 1 33 16,-2 0-1-16,2 1 0 0,-1 1-14 0,-2-2-5 15,1 2-2-15,1 0-2 0,1 0-6 0,-7 2 20 16,2-2-35-16,1 1-3 0,-3 1-5 0,0 0-4 16,-3 0 2-16,0 3-2 0,0-2 5 0,2 2-1 0,0 0 7 15,-5 2 0-15,5 1 1 0,2 2 2 0,-1-1 0 16,1 2-1-16,2 0 2 0,0 1-3 0,3 0 1 16,-1 2-3-16,4-2 2 0,-1 3 1 0,3-3-2 0,3 3 2 15,0-3-2-15,1 1 2 0,1 1-2 0,4-3 1 0,-1 2-2 16,2-2 0-16,-1 0-3 0,4-1 3 0,-4 1 0 15,3-1-7-15,-2 0 3 0,2-1-2 0,-3 0-3 16,0 2 0-16,-3-4 3 0,2 4-5 0,-4-3-3 0,-3 2 8 16,0 0-4-16,-1-2 2 0,-4 1 5 0,0 0-1 15,-5-1 0-15,1 1 4 0,-3-1-2 0,-3 2 1 0,1-3 1 16,-5 1-2-16,1-1-3 0,-3 0 1 0,0-1 1 16,-2 0-9-16,1-3 5 0,3 2-4 0,-2-3-3 15,2 2 4-15,5-2-1 0,-1-1 1 0,3-1-4 0,0 2 8 0,4-1-7 16,0-2 5-16,3 1-3 0,0 0-3 0,0 0-5 15,0-2-3-15,0 2-2 0,0-1-4 0,3 1 2 16,0-2-6-16,0 4 5 0,2-4-3 0,4 2 11 0,-2-2-2 16,2 2 4-16,2 0 4 0,-1-2 2 0,-4 2 2 0,7 0-2 15,-5 0 5-15,1 0-7 0,4 2 4 0,-4 0 2 16,3 0-6-16,-2 1-2 0,0 0 5 0,0 3-2 16,-1 0 2-16,-1 3-4 0,-2-1 4 0,-3 3 0 0,1 1 8 15,-4 0-2-15,-4 1-4 0,0 2 4 0,-1-2-9 0,-3 3 10 16,-1-3-4-16,0 0-1 0,1 0-1 0,-1-1 8 15,1-1-4-15,3 0 2 0,-3-2 6 0,7-1-3 16,-5 2-1-16,3-3 1 0,3 1-3 0,-3-1-4 16,3 0 6-16,-4-1 1 0,4 0 0 0,4 1 1 0,-1 1 2 15,-2-1 0-15,7 1 1 0,-2 2-2 0,2-3-3 0,2 2-5 16,2-1 1-16,3-1-4 0,-1 0 0 0,2-2-1 16,-2 2-2-16,2-3-9 0,1 0-31 0,-4 0-29 15,1-1-47-15,-3 2-59 0,-1-4-24 0,-1 4-103 0</inkml:trace>
  <inkml:trace contextRef="#ctx0" brushRef="#br0" timeOffset="14237.54">29621 3306 1332 0,'0'0'25'0,"0"0"17"0,0 0 9 0,0 0-31 0,18 4 60 0,-18-4-29 0,0 0 4 0,0 0-10 0,0 0 3 16,0 0-18-16,0 0 5 0,0 0 31 0,25 8-54 0,-25-8 39 15,0 0 7-15,0 0 8 0,0 0-6 0,0 0-5 16,0 0-9-16,0 0 1 0,27-8-5 0,-27 8-6 0,0 0-5 16,0 0-5-16,0 0-4 0,0 0-2 0,0 0-2 15,61-85-5-15,-54 70 3 0,-4-4-4 0,0-2-5 0,0-1-1 16,1-3-3-16,-1-3-1 0,0-1-3 0,1-4 3 16,-4-3 0-16,2-1-3 0,-1 0-2 0,-1 0 1 15,0 5 4-15,0 4-3 0,0 4 1 0,4 4-1 0,-4 5-2 0,1 5 1 16,2 2-1-16,-1 6-2 0,-2 1-1 15,2 1-5-15,-2 1-3 0,0-1-2 0,-4 1 2 0,3 0-2 16,-2 2 2-16,-1 2-1 0,1 2-9 0,-4 0-6 16,4 4-15-16,-2-1-21 0,0 1-14 0,2 3-33 0,3-2 13 0,0-1-35 15,-4 0-36-15</inkml:trace>
  <inkml:trace contextRef="#ctx0" brushRef="#br0" timeOffset="14641.76">29608 2882 1416 0,'4'-9'24'0,"-1"3"8"0,0-2-22 0,-1 2 58 0,-2-1-29 16,1 1 4-16,-1 1 5 0,4 1 11 0,-4-1-14 0,2 0-5 16,-2 1 25-16,0-2-58 0,2 3 32 0,-1-3-4 15,1-1-6-15,1 2-10 0,4-1-13 0,-6 2 1 0,7-1-6 16,-3 1 2-16,4 0-1 0,-1 0-3 0,0 1 10 16,2 0 7-16,-2 1 8 0,0-5-1 0,0 1 2 0,1-3 4 0,-1 3 1 15,-2-6 6-15,2-1 0 0,1 1-3 0,-1-2 3 16,1 4-1-16,-1-2 0 0,1 4 2 0,-1-1-3 15,0 4-6-15,-2 0-8 0,3 3-8 0,-1-1-5 0,0 1-4 16,1 0 6-16,1 0-8 0,0 2 3 0,-2 2 7 16,4 1 11-16,-1 3 8 0,2 0 2 0,0 1 6 0,-2 4-10 15,3 4 3-15,-1 2-4 0,1-3-2 0,-3 2-15 16,3 0-28-16,-1 6-37 0,-5-1-58 0,2 4-73 0,-1-3-62 16</inkml:trace>
  <inkml:trace contextRef="#ctx0" brushRef="#br0" timeOffset="17468.89">31750 2503 1122 0,'0'0'27'15,"-18"-26"-2"-15,18 26 8 0,0 0 3 0,0 0 13 0,0 0 11 16,0 0 6-16,0 0-13 0,0 0 14 0,-11-14-47 0,11 14 48 16,0 0-42-16,0 0 39 0,0 0-37 0,0 0-9 15,0 0 39-15,0 0 8 0,0 0-6 16,0 0-2-16,0 0 11 0,0 0 1 0,0 0-12 16,0 0 4-16,0 0-1 0,0 0 2 0,0 0-4 0,0 0 7 15,0 0-7-15,0 0-2 0,0 0-1 0,0 0-15 16,0 0 4-16,0 0-7 0,0 0-2 0,0 0-17 15,0 0 2-15,30-11-18 0,76-7-3 16,-88 18-4-16,-2-1 2 0,1 1 4 16,-3 0 0-16,3 0 0 0,1 0 0 0,-2 0 0 0,-2 0-2 15,2 1 4-15,-2-1-4 0,-1 0-1 0,-1 2 5 16,2-2-1-16,-2 1-12 0,-3-1 10 0,-9 0 27 31,0 0-4-31,0 0 5 0,0 0 8 0,0 0 2 0,21 5 1 0,-21-5 0 16,0 0-1-16,0 0-11 0,0 0-9 0,0 0 5 15,0 0-4-15,0 0 10 0,0 0-13 16,0 0-1-16,0 0 0 0,0 0 5 0,0 0 3 16,0 0-10-16,0 0 2 0,0 0 0 0,0 0 0 0,0 0 4 0,0 0 1 15,0 0-5-15,0 0 12 0,0 0-8 16,0 0 0-16,0 0-12 16,0 0-3-1,0 0 19 1,0 0 2-1,0 0-11-15,0 0 18 0,0 0-13 16,0 0-12 0,0 0 9-1,0 0-14-15,0 0 1 32,0 0-14-17,0 0 9 16,0 0-2-15,0 0 15 15,0 0-13-15,0 0 5 15,0 0-1-15,0 0-28 15,0 0 5-31,0 0-23 0,0 0-34 16,0 0-65-16,0 0-71 0,0 0-71 0,0 0-62 0</inkml:trace>
  <inkml:trace contextRef="#ctx0" brushRef="#br0" timeOffset="20145.08">31451 1933 1144 0,'3'-1'9'0,"-3"2"6"0,0 1 13 16,0-2-2-16,0 0 8 0,0-2-4 0,-1 2 2 0,1-1 8 15,-2 1 1-15,2 0 3 0,0 1-11 0,0-2 6 0,-2 1-8 16,2 0 11-16,0 0-39 0,0 0 42 0,0 0-50 16,0 1 52-16,2-1-35 0,0 3 2 0,1-2 1 0,3 2 11 15,-3-1 50-15,3 1-48 0,1-3 42 0,-1 2-58 0,2-2 36 16,5-2-3-16,-4 2-3 0,7-1-16 0,-2-3-6 16,7 2-1-16,-1 0-4 0,3-1 2 0,0 0-8 0,1 0 8 15,-4 1 0-15,-1 0 2 0,2 1-3 0,-7-3-3 0,2 4 6 16,-3-3-4-16,1 1 5 0,-6 0-8 0,0 2-4 0,-3-2 4 15,-1 2-4-15,1 0 4 0,-2 0-3 0,-3-1 2 0,0 2-1 16,0-2 2-16,1 1 6 0,-2 0-4 0,1 0-3 0,0 0-1 16,0 0 2-16,0 0 1 0,0 0-6 0,-2 0 1 15,2 0-5-15,0 0-5 0,0 1-5 0,-1-1-9 0,1 0-7 16,-2 0-13-16,-1 0-16 0,3 4-13 0,-1-4-32 0,-1 2-29 16,5-2 10-16,-3 0-41 0,0 1-49 0</inkml:trace>
  <inkml:trace contextRef="#ctx0" brushRef="#br0" timeOffset="27735.6">31873 2388 938 0,'0'-1'2'16,"3"1"-2"-16,-1-1 10 0,-1 1 5 0,-1-2 0 0,2 2 5 16,-2-1-2-16,0 1 1 0,0 0 2 0,0-1 2 15,0 1-11-15,0 0-7 0,0 0 0 0,0 0-6 0,0 0 8 16,0 2-3-16,0 0-2 0,0-1-7 16,0 0 2-16,0 1 2 0,0-1 2 0,0 0-2 0,0 1 0 15,0 0 1-15,0-2-6 0,2 2 9 0,-2-1-4 16,0-1 3-16,1 2-3 0,1 0-1 0,-1 0 4 0,1-1-5 0,0-1 6 15,0 1-3-15,-2 1-2 0,4-2 0 0,-4 1 0 16,1-1 5-16,2 1-2 0,-3 1 2 0,4 0-7 16,-4-2-2-16,3 1 5 0,-2-1-7 0,-1 1 4 15,0-1-10-15,0 0-3 0,4 1 3 0,-4-1 5 0,0 0 7 16,0 0-7-16,0 1 4 0,0-1-2 16,0 0 9-16,0 0 1 0,0 0 1 0,0 0-6 0,-4 0 1 0,4 0 5 15,-1 2 11-15,1-2-19 0,0 0 0 16,0 0 3-16,0 0 1 0,0 2 6 0,0-2 4 0,0 0-12 15,0-2 9-15,1 0 6 0,-1 2 8 0,0 0 0 0,0 0 4 16,0-1-2-16,0 1 4 0,0-1 8 0,4 2-8 16,-8-1 5-16,8 0-4 0,-4 0 3 0,0 0-3 15,-4 0 6-15,4 0 2 0,0 0 3 0,0 0-1 0,0 1-6 16,-1-1 0-16,1 0 15 0,-11 0-42 0,11 2 48 16,-11-4-51-16,11 4 36 0,-10-4-27 0,12 8 5 0,-10-8-8 15,8 5-10-15,1-3 52 0,-1 2-46 0,4-2 50 0,-3 2-42 16,2-2 29-16,-3-2-5 0,2 2 6 0,-2-2-7 0,5 2-10 15,-5 0-8-15,3 0-9 0,-3 0 6 0,2 2 3 16,0 0 3-16,-2-2 3 0,4 2 1 0,-4-1 2 0,0-1-3 16,0 0 2-16,0 0-7 0,0 0 8 0,42 4-14 0,185-2-3 31,-200-2-9-31,-1-1-1 0,3 1 2 0,-2-1 1 16,-1 1 0-16,0-1-4 0,-4-1 6 0,2 1 0 0,-2 0 4 0,-5-1 1 15,1 2-3-15,-4-2 0 0,2 0 1 0,-5 2 7 16,0 0 1-16,-7 0-4 0,3 0 6 0,-6 0 0 0,3 0 7 15,-4-1-2-15,0 1 3 0,0-2-5 0,0 2 2 0,-4-2-2 16,4 2-2-16,0-2-3 0,0 2-4 0,-1 0 0 16,-1 2-4-16,2-2-2 0,-1 0-5 0,1 2 7 0,-2-2-9 15,2 2 1-15,-2-2 1 0,2 1 0 0,0-1 0 0,0 0 2 16,0 2-1-16,-1 0-3 0,1 0 5 0,0-1-2 0,0 0-3 16,0 1 4-16,0-2-3 0,0 1 3 0,-3-1 2 0,3 0-1 15,0 1-2-15,0-1 2 0,0-1-1 0,0 2 0 0,-5-1 4 16,5 0-3-16,0 0 0 0,-1 1 0 0,-1-1-1 0,0 0 2 15,1 0 4-15,-2 0-8 0,-1 0 0 0,3-1 0 16,-4 0 0-16,2 0-1 0,0-1-1 0,-2 1-9 0,2 0-10 16,0-1-16-16,-4 0-24 0,3 6-26 15,-1-6-34-15,1 0-39 0,3 0-14 0,-3 2-57 0</inkml:trace>
  <inkml:trace contextRef="#ctx0" brushRef="#br0" timeOffset="28395.54">32447 2321 1152 0,'0'-4'15'0,"0"1"5"0,0 2 18 0,0-1 19 16,0-5 4-16,0 5 22 0,0-3-38 0,5 3 49 0,-5 1-37 15,3-2 0-15,-3 3-13 0,0-1 3 0,1 2 4 0,1-2-22 16,0 0 47-16,-2-2-41 0,1 3 27 0,-2 0 1 0,2-2 1 15,-1 2-20-15,0-1-7 0,-1 1 2 0,1-2-4 0,0 4-8 16,0-4 0-16,0 4 5 0,0-4 2 0,0 5 1 0,1-1 10 16,1 2 8-16,-2 0 4 0,1 2 0 0,-1 2-3 15,4-2-10-15,-4 3-8 0,3 0 2 0,-3-1-11 0,0 2-7 16,0-4-2-16,1 3 5 0,-1 0-3 0,2-1 0 16,0-2 3-16,-2 2-6 0,1-3 1 0,-1 1-4 0,0 0-1 0,0-2-10 15,0 0 0-15,0 0 1 0,0-1-2 0,0-1-4 0,0 0 4 16,0-1 1-16,-1 0-9 0,1-1 2 0,0 0-3 0,-2 0-7 15,2 0-7-15,0-1 1 0,0-2-12 0,-2 1-4 16,1-1-13-16,1-1-4 0,0 0-8 0,-3 2 3 0,3-2-7 16,-4 0-4-16,4 3 1 0,0-4-5 0,0 3 7 0,-1-1-1 15,1 4 8-15,0-6-7 0,0 5-5 0,1-1-5 0,-1 0-1 16,0-2 30-16,0-1-47 0,4 3 19 0,-4-6-18 0,0 7-22 16,-4-1-1-16,4-1-41 0</inkml:trace>
  <inkml:trace contextRef="#ctx0" brushRef="#br0" timeOffset="29076.82">32378 2290 1439 0,'-4'-9'18'0,"4"7"5"0,-1-2 10 0,-3 4-26 0,3-5 55 0,1 5-51 0,0-2 53 0,0 2-31 16,0 4-19-16,-2-4 3 0,2 3-6 0,0-3 33 16,0 6-39-16,0-6 60 0,0 3-50 0,-1-3 37 0,1 0 10 15,0 2 0-15,1-5 2 0,-1 3-2 0,0-2-11 0,0 2 2 16,0-4 6-16,2 4-4 0,-2-2-10 0,1 2-3 0,-1 0 2 16,0 0-5-16,0 0 5 0,0 0-8 0,0 0-8 0,0 0 2 15,0 0 1-15,0 0-6 0,0 0-3 0,0 0 3 16,0 0-17-1,29 2-10 1,7 7 13 15,1 7-2 1,-37-16 10-32,0 0-1 15,27 21-14-15,33 28 11 16,-55-47-18-1,-2 3 0-15,-2-2 4 0,6-1-3 0,-7 1 2 0,2 0 0 16,2-2 1-16,-3 0-4 0,-1 1 6 0,0 0-2 0,4-1-2 16,-4-1 2-16,0 1-1 0,0-1 3 0,0 0-2 0,-4 0 6 15,4 0-1-15,0 0 3 0,0 1 6 0,-3-1 8 0,3 0 2 16,-2 0 4-16,0 2 2 0,2-2 2 0,-3 2-3 0,3-2-2 16,-4 2-5-16,4-2-6 0,-1 1-4 0,-1-1-5 15,1 1-1-15,-1-2 1 0,2 2-6 0,-2-1 5 0,1 2 2 16,1-1 0-16,-4 2 11 0,1-3 0 0,0 4 11 0,0-2 5 15,-1 4 9-15,0-5 1 0,1 5-9 0,0-5 2 0,0 4-9 16,-2-1 1-16,2-1-10 0,-2 2-4 0,1-3 0 0,-1 3 2 16,0 0 9-16,2-1-1 0,-1-1 3 0,-2 2-1 0,3-2 0 15,-5 1-6-15,5-1 1 0,0 3-10 16,-4-3 0-16,3 2-3 0,-1-2 0 0,-3 2-3 0,3-3-3 0,1 3-1 16,0-2-4-16,0-1 1 0,0 1-3 0,3-1 3 0,-3 0-3 15,4-2-4-15,0 2 3 0,-1-2 3 0,1 1-7 0,0-2-10 16,1 1-20-16,-1-2-21 0,4 0-30 0,-3-1-37 0,-1-4-41 15,0 3-41-15,0 3-46 0,2-1-32 0,0-6 5 0,-1 3-44 16</inkml:trace>
  <inkml:trace contextRef="#ctx0" brushRef="#br0" timeOffset="30205.45">32786 2310 1226 0,'0'0'42'0,"0"0"5"0,0 0 9 0,0 0-26 0,0 0 58 0,0 0-27 0,0 0 1 16,0 0 0-16,0 0 1 0,0 0-8 0,0 0-5 0,0 0 42 15,0 0-53-15,0 0 35 0,0 0 3 0,0 0-11 0,0 0-20 16,0 0-8-16,0 0 2 0,0 0-4 0,0 0 2 0,0 0-5 16,0 0-3-16,0 0-4 0,0 0 2 0,0 0 1 15,-12 20-7-15,12-20-4 0,0 0 2 0,0 45-7 16,4 1-3 15,-4-46 7-15,0 31-12-16,0-31-19 31,-21-19 18-15,-9-54 10 15,30 73 3-16,0 0 21-15,0 0-14 0,0 0 7 16,-9-58 0-16,9 58 12 0,0 0 8 0,0 0 0 0,0 0-6 0,0 0 3 16,0 0-5-16,0 0-7 0,-5-42-5 0,5 42-8 0,0 0-4 15,9-21-1 1,59 10-14 0,-57 13-5-16,0 2 2 0,-1 1-2 15,-1-3 1-15,1 3-3 0,-2-2 0 0,-1 4 6 0,1-3-7 16,0 2 1-16,-3-2-3 0,0 1-6 0,-1-1-2 0,0 1-6 15,-1 0-2-15,-3-1-7 0,0 0 2 0,0 2-1 0,-3-1-2 16,3 0 3-16,-4-1 7 0,0 0 4 0,1 1 3 0,0-1 3 16,-4 1 1-16,1-3 5 0,-1 4 1 0,-3-4 3 15,3 3-1-15,-2 0 1 0,-4-1-1 0,5 0 3 0,-1 0 1 16,-2 1-5-16,3-3 0 0,0 3 3 0,1-2-1 0,0-1-3 16,2 0 3-16,2 0-8 0,1 0-5 0,1-1-6 15,1 0-2-15,0 1-5 0,1-2-2 0,1 0 6 0,1 2-4 0,2-1 1 16,2 0 10-16,-3 0 4 0,5 1 4 0,-1 0 1 15,1 0 4-15,3-1 0 0,-1 0-2 0,1 1 7 0,-1-1-4 0,3 2 4 16,-1 0 0-16,0-2 1 0,-1 1-3 0,0 4 1 0,-3-5 3 16,0 5-3-16,-4-1 3 0,2-3-1 0,-6 3 3 15,1-1 0-15,-2 0 2 0,0 1-1 0,-2-2-3 0,1 0 3 0,-6 3-2 16,4-4-6-16,-3 3 4 0,-5-2-4 0,5 1 2 16,-4-3-3-16,1 1 2 0,-3 1-2 0,4-3-7 0,-1 1 6 0,0-1-10 15,-3-1-7-15,3 1-13 0,-4-2-14 0,2 4-5 16,0-4-19-16,2 4-14 0,-1-5-1 0,2 4-28 0,1-4 4 15,3 0-24-15,3-2 37 0,1-2-16 0,0 0-10 0,1-1-6 16,4 1-27-16,3-2-5 0</inkml:trace>
  <inkml:trace contextRef="#ctx0" brushRef="#br0" timeOffset="30626.66">32980 2275 1508 0,'6'-2'17'0,"-4"1"17"0,-1 1-32 16,-1-4 55-16,0 6-30 0,0-2 2 0,0 2 1 0,-1 5 22 15,-6-5-7-15,1 7-9 0,-2-5 31 0,4 6-55 0,-1-4 36 16,0 2-1-16,2 0 1 0,-3-2-22 0,6 2-5 0,-2 0-6 0,2-1 3 16,0 0 1-16,0-1-5 0,0 1-3 0,0 1 4 0,0-3-3 15,0 1-4-15,0 1-1 0,0-1 0 0,0 2 3 0,0-4 1 16,0 2 2-16,0 1-7 0,0-3 4 0,0-1 0 0,0 1-1 0,0 0-3 16,0-3-6-16,0 3-4 0,0-2 4 0,0 0 0 15,0-1 0-15,0 0 1 0,2-1-1 0,-2 0 0 0,-2 2 1 0,2-4 1 16,0 2-2-16,0-2 2 0,0-2-2 15,0 2-1-15,0 0-3 0,0-2-1 0,0-1 1 16,0 0 4-16,0 1-3 0,0-1 3 0,2-3-3 0,-2 1 2 16,1 0 2-16,-1-2 3 0,0-1-4 0,0 0 2 0,5 0-1 15,-5-1-3-15,3-1 1 0,-2-1-4 0,4 2 5 0,-1 0-2 16,-1 0 2-16,2 2-3 0,-1 0 4 0,2 4-5 16,1-1 5-16,21 6 15 15,-25 4-13-15,1 1 7 0,-4 1 3 16,3-1-6-16,-2 0 2 0,3 4-1 0,-3-1-5 15,1 1-1-15,0 0 4 0,-2 0-8 0,0-1-1 0,3 2 0 0,-3-1 6 16,2 1-5-16,2-3 3 0,-4 1-3 0,1 1 1 0,-1-2-2 16,3 0 0-16,-3 1-11 0,-1 0-22 0,1-2-12 0,0 1-27 15,1-2-23-15,-1-5 18 0,7 1-66 0,-7 1 7 0,1-1-16 16,-1 1-27-16</inkml:trace>
  <inkml:trace contextRef="#ctx0" brushRef="#br0" timeOffset="30811.09">32945 2403 1594 0,'-1'-4'10'0,"1"-1"-24"0,-2 2 58 0,2 0-25 0,0 2 0 0,0 1 4 0,0-1 17 15,0 5 2-15,0-6-2 16,0 5 27-16,0-4-57 0,2 1 23 0,-2-2 9 0,1 1-3 0,4 1-15 16,1-3-6-16,-3 2-3 0,9 0-7 0,-3-2-4 0,0 1 5 15,4 2-11-15,0-3-1 0,-2 1-3 0,2 2-10 0,1-2-27 16,-1-1-1-16,4 0-28 0,-4-5 22 15</inkml:trace>
  <inkml:trace contextRef="#ctx0" brushRef="#br0" timeOffset="31172.82">33294 2267 1294 0,'4'-5'3'0,"-3"-1"12"0,-2-1 19 0,2-3 10 0,1 5 7 0,0-3-29 0,2 3 56 0,-4-2-49 0,5 3 47 0,-3 3-37 15,-1-3-15-15,1 5-9 0,-2-5 0 0,3 8 45 0,-8-8-47 16,5 8 51-16,-3-5-45 0,3 2 34 0,-5-1 4 0,4 0 4 16,-2 1-1-16,-1-1-11 0,-1 2-4 0,1-2 1 0,-4 2 6 0,2-2-5 15,-2 5 0-15,0-4-3 0,-1 3 1 0,-3-3 2 0,4 5 1 16,-2-2 4-16,3 0-12 0,-3 1-3 0,4 0-3 0,-3 1-2 16,4-2-6-16,0 2-2 0,2-1-9 0,1 1 1 0,1-2 3 15,2 3 0-15,1-2-2 0,1 1 6 0,2-1 3 0,0 3-5 0,4-5 10 16,-3 3-12-16,4 1-2 0,0-1-1 15,2 0-6-15,3-1-2 0,-3 2-1 0,2-2-6 0,0 1-3 16,-1-1 3-16,3 1 1 0,-5-2-1 0,-1 1 2 0,-1 2-1 0,0-3-3 16,-2 0 8-16,-2-1-7 0,-2-1 6 0,-2 2 0 0,1-1 6 15,-2-2 0-15,-2 2 0 0,1-2-2 0,-6 3-2 0,1-3 3 16,0 1-5-16,-5-1-1 0,-4-1-4 0,0 2-1 0,-5-2-5 16,2-2 2-16,-4 1-9 0,1 0-14 0,-6-1-16 0,5-2-14 15,-3 0-26-15,-4 2-20 0,8 0-36 0,-5-3-40 0,7 4-26 16,3-2 15-16,0 1-35 0,-1 0-68 0</inkml:trace>
  <inkml:trace contextRef="#ctx0" brushRef="#br0" timeOffset="42617.1">30189 2428 1167 0,'0'0'17'0,"0"0"21"0,17 26-1 16,-17-26 1-16,0 0 15 0,0 0 11 0,0 0-45 0,0 0 42 16,0 0-41-16,0 0 53 0,8 17-64 0,-8-17 57 0,0 0-50 15,0 0 37-15,0 0-6 0,0 0-15 16,0 0-1-16,0 0 5 0,0 0 0 16,0 0-3-16,0 0 0 0,0 0-7 0,0 0 3 0,0 0-10 15,0 0 2-15,0 0 1 0,0 0 1 0,0 0 7 0,0 0 9 16,0 0-1-16,0 0-5 0,0 0 0 0,0 0-2 0,0 0-2 15,0 0-6-15,0 0 0 0,-47 10-5 16,-75-12-19 0,-69-8 7-16,152 7 6 15,0 0 9-15,1-2 0 0,2 3 6 0,3-2 0 16,-1 0 4-16,3 0-5 0,1-1-3 0,3 3-4 16,0-2-6-16,3-1 0 0,0 2-4 0,2-1 4 15,-1 0 7-15,-1 0 0 0,2 1-1 0,1 0 5 0,1 2-3 16,4-2 0-16,16 3-1 0,0 0-4 0,0 0 7 15,0 0-6 1,-54-5-17-16,54 5-50 16,0 0-22-16,0 0-32 15,-43 5-38-15,43-5-56 0,0 0-2 0,0 0-69 16</inkml:trace>
  <inkml:trace contextRef="#ctx0" brushRef="#br0" timeOffset="42967.55">29308 2321 1508 0,'-14'-27'40'0,"14"27"13"0,0 0 17 15,0 0-46-15,0 0-1 0,0 0-7 0,0 0-13 16,0 0 32-16,0 0-56 0,0 0 41 0,0 0-42 0,-34 14 42 15,-32 26-30 1,59-33 11-16,-2 0 3 16,1-2-1-16,2 2-7 0,-5 1 8 0,5-3-1 15,-1-1 4-15,-1 2 11 0,-1-2 4 0,3 1-3 0,-1-2 8 16,3-1 0-16,-3 0-1 0,4 0-1 0,-1-2-4 16,2 0-5-16,0 0-5 0,2 0-3 0,0 0-6 0,0 0 5 15,2 1-1-15,0-1 2 0,-1 2 1 0,2 1-2 16,0 2-1-16,2-1 1 0,1 3 5 0,1 1-7 15,2 1 2-15,4 3-7 0,0-2-2 0,1 3 3 0,0-1-9 16,3 3-17-16,-1-3-21 0,-2-3-34 0,2 3-8 16,-2-2-49-16,2-2-61 0</inkml:trace>
  <inkml:trace contextRef="#ctx0" brushRef="#br0" timeOffset="43596.25">27961 2221 1617 0,'-2'-4'11'0,"2"-2"-22"0,3 2 52 0,-6 2-31 0,1-1 8 0,2 3-1 16,0 0 3-16,0 3 1 0,0-3-12 0,-1 4 33 16,-1-2-35-16,4 3 35 0,-4 0 1 0,1 2 12 0,-4 1 3 15,4 0 4-15,-2 4 10 0,-1-2-6 0,3 5-12 16,-2-6 4-16,3 7-6 0,-4-4-6 0,8 2-7 0,-4-1-4 16,0 1-7-16,3-1 0 0,0-1-5 15,2 0-4-15,1 1 1 0,0-4-3 0,1 1 4 0,1 0-4 16,2-1-1-16,2-2 0 0,-1-1-2 0,1 0-5 0,-1-2-5 15,1-3 1-15,2 0-5 0,-1-1 1 0,-1-1 6 16,-1-1-7-16,0-4 1 0,2 1-5 0,-4-1 2 16,1-2-4-16,2 0 3 0,-4-2 0 0,0-1-3 0,3-1-1 15,-4-1-1-15,2-2 12 0,-2 0-3 0,2 0-1 16,-4-2 0-16,1 0 2 0,-3 0-1 0,0 0 4 16,1 2-2-16,-3 1-3 0,-1 2 3 0,0 2 8 0,0 1-1 15,0 3-2-15,-1 2-5 0,1 3-1 0,-2 0 3 16,0 2-7-16,2-1-1 0,0 1-5 0,-3 2 0 15,0-2-1-15,0 4 3 0,1-2-8 0,-3 0-8 0,4 4-8 16,-2-3-17-16,-1 4-29 0,0-3-20 0,4 5-28 0,0-7-39 16,2 2 7-16,0-2-42 0,3 3-37 0</inkml:trace>
  <inkml:trace contextRef="#ctx0" brushRef="#br0" timeOffset="44007.06">28354 2272 1508 0,'0'-6'69'0,"-2"2"-29"0,2-3 16 0,2 7 11 16,-2-2-1-16,0 2 11 0,0-1 13 0,3 2 9 16,1-1-63-16,1 0 41 0,-2 2-11 0,2-2-7 15,-1 2 7-15,6 1-9 0,-4 4-9 0,0-2-9 0,2 4-1 16,2-4-11-16,-4 6-4 0,4 1-1 0,-6 0-9 15,6-1-1-15,-6 2-3 0,1-3 0 0,2 2-4 0,-1 0 2 16,-3-1 2-16,2-3-4 0,-2 1 4 0,-2-1 0 16,1-2 1-16,-2 1-1 0,2-1 1 0,-4-3-1 15,2-1-7-15,-2 2 5 0,1-3 3 0,1 0-5 16,-3-1-1-16,3-1-2 0,-5 0-1 0,4-3 4 0,-2 1-1 16,-1-1-1-16,3-2-3 0,-6-2-1 0,4 0 3 15,0-1 3-15,0-2-5 0,-2 0-2 0,5-1 2 16,0 0-4-16,0-2 2 0,0 1 4 0,5-2 1 0,-2 4 0 15,0-2-5-15,0 3 8 0,0-1-3 0,2 5 2 16,0-1-6-16,3 0 2 0,-5 3-5 0,3 1 1 0,-3 1 3 16,4 0-8-16,-1 1-8 0,-2 1-3 0,1 1-6 15,-1 1-15-15,-1 0-17 0,-1 5-39 0,-2-6-26 0,0 5-34 16,3-5 26-16,-2 0-73 0,-1 2-3 0,5 1-37 16</inkml:trace>
  <inkml:trace contextRef="#ctx0" brushRef="#br0" timeOffset="44293.34">28627 2188 1408 0,'-2'-12'64'0,"0"1"-38"0,2-5 79 0,0 4-51 0,0 3 22 0,0-2 10 0,0 6 13 0,-1-1 13 15,1 4-57-15,0 0 52 0,0 0-69 0,0 2 59 0,0-2 4 16,0 8 1-16,0-4 0 0,0 5 11 0,0 0-5 15,3 4-4-15,-3 2 2 0,2 1 2 0,-1 4-20 0,-1-1-7 16,2 3-10-16,2 0-24 0,1 2-1 0,-5-2-7 16,3 0-12-16,2 1-10 0,0 0-5 0,0-3-2 15,0 1-6-15,-1-1 2 0,1-1-4 0,-4-1-2 16,2-3-1-16,-1 1-4 0,0-3-14 0,1 0-30 0,-3-6-43 16,2 2-64-16,-7 1-60 0,3-3-55 0,-3-3-28 0,-1 3-97 15</inkml:trace>
  <inkml:trace contextRef="#ctx0" brushRef="#br0" timeOffset="44891.28">27859 2598 1727 0,'0'0'-19'0,"0"-3"74"0,0 2-36 0,0 2 23 15,4 2 10-15,-1-3 28 0,0 2 18 0,3 0 18 16,4-1 42-16,6-1-66 0,1 4 48 0,7-6-6 15,6 6-2-15,5-3-29 0,6 1-18 0,3 0-21 16,5-2-20-16,3 2-8 0,4-2-6 0,2 2-21 0,4-2-5 16,-4 2-5-16,2 0-6 0,2-2-8 0,0 3-23 15,-4-1 1-15,-2 1-20 0,-6-3-21 0,-3 3-21 16,0-1-16-16,-13 2-21 0,-4 3-7 0,-9-4-8 0,-7-3-33 16,-3 2 16-16,-9 3-34 0</inkml:trace>
  <inkml:trace contextRef="#ctx0" brushRef="#br0" timeOffset="56439.56">26865 1847 1093 0,'-3'0'8'0,"7"0"7"0,-4 0 10 16,3 0 1-16,-3 0 15 0,0 0 10 0,2 0 13 0,1 1 1 16,-1-2-3-16,1 1-1 0,0 1-40 0,-3-1 51 0,0 0-9 15,0 0-35-15,0 0-4 16,0 0 7-16,0 0-51 0,0 0 50 0,0 0-54 0,0 0 54 16,0 0-50-16,0 0 41 0,0 0 9 15,0 0 0-15,0 0 0 0,0 0 5 0,0 0-2 16,0 0-2-16,0 0 1 0,0 0-2 0,0 0 0 0,0 0-2 15,0 0 2-15,0 0-1 0,0 0 5 0,0 0 5 16,0 0-6-16,0 0 5 0,0 0-4 0,0 0 1 0,0 0-3 16,0 0 0-16,0 0 0 0,0 0-8 0,0 0 4 15,0 0 0-15,0 0-2 0,0 0 4 0,0 0-2 16,0 0 0-16,0 0-2 0,0 0 4 0,0 0 0 0,0 0-2 16,0 0 1-16,-26 0-8 0,-11 3-1 0,29 1-2 15,2 1 0-15,-3 2-3 0,0 0 2 0,1 2 9 16,2 2 5-16,-3 3 8 0,2-2 0 0,-1 4 2 0,5-1-4 15,-3 3 4-15,-2-1-4 0,5 2-10 0,-2-3-1 16,2 3-8-16,0-3-1 0,3 0-1 0,-3-2 4 0,3 2-1 16,1-4 4-16,-1-12-2 0,0 0-4 0,0 0 20 15,0 0-21-15,0 0 12 0,0 0-12 16,93 73-8-16,-73-73-2 0,2 0-7 16,-2-1 5-16,1-2-5 0,3-1-4 0,-4-1-2 15,-1-1-1-15,2-2-8 0,-4 1 0 0,1-2-4 0,-3-1-2 16,-2 2 4-16,-3-4-2 0,0 2 0 0,-2-1 0 15,-3-1 4-15,-2 2 5 0,1-2 1 0,-4 0-2 0,-4-1-1 16,1 3 10-16,-2-4-4 0,-3 1 6 0,2-1-2 16,-3 2-1-16,-3-2 0 0,3 2 1 0,-2 0 6 0,-2-1-15 15,4 4 15-15,-4 0-9 0,2 1 2 0,-1 1 2 16,0 2 4-16,3 1 1 0,-2 0-7 0,1 2 10 16,2 1-10-16,0 1 5 0,1 0-2 15,4 1-3-15,-4-1-10 0,2 2-15 0,0 2-13 0,2-1-12 0,-3 0-29 16,2 2-28-16,-1 2-33 0,0-1-32 0,2 0-33 15,1-3 8-15,0 4-27 0,2 0-39 0</inkml:trace>
  <inkml:trace contextRef="#ctx0" brushRef="#br0" timeOffset="57044.17">26792 2187 1633 0,'-1'0'32'0,"1"-2"-22"0,1 0 6 0,1 5 21 0,-2-4 14 0,2 2 9 0,-2-1 12 0,0 1 6 0,0-1-22 0,0-1 28 15,-2 2 8-15,2-1-15 0,0 1-4 0,-2 1 3 0,2 3 1 16,0-3-3-16,0 3-6 0,0 3-4 0,0 1-10 16,2 0-13-16,-2 2-4 0,2-1-17 0,-2 3-5 0,1 0 3 15,1-2 0-15,-2 3 11 0,0-1 1 0,0 2 12 16,-2-2-3-16,2 1 2 0,-3 1-5 0,1 1-5 0,-3-4-4 15,2 5-14-15,0-6-6 0,0 1-5 0,0 2-3 16,-1-3 2-16,0-3-3 0,2 2 2 0,1 0-4 16,-1-3 5-16,2 1 2 0,0-2 0 0,0-2-3 0,0-2 1 15,0 1 3-15,2-1-5 0,-2 0 3 0,1-4 0 16,1 2-5-16,2-2 3 0,0 2 0 0,-1-3 1 0,2 1-3 16,3-1 4-16,0-2 0 0,2 2-7 0,0-3 4 15,1 3-3-15,2-3 7 0,0 2-9 0,0-1 7 16,0 1-2-16,1-1 2 0,2 3-4 0,-3-2 3 0,1 1 2 15,-3 3-1-15,2-1 2 0,0-1-6 0,-4 2 2 16,0 0-3-16,-1 0 9 0,1 0-8 0,0 0-1 0,-5 2 1 16,1-2 3-16,-2 0-1 0,1-2-2 0,-3 2 4 15,1 0 2-15,-2 0-1 0,0 0 0 0,2-2-2 0,-2 2 4 16,0-1-5-16,0 1-2 0,0-3 1 0,-2 1-2 0,2 0 1 16,-2-3 0-16,1-1 3 0,-3 3-7 0,4-3 6 15,-3-1 3-15,2 0-2 0,-3 0-2 0,1-3 5 16,-3 2-2-16,3-4-4 0,-3 3 6 15,2-2-3-15,-2 0-2 0,0-2 2 0,-2-1 2 0,2 3-2 0,-1-2 2 16,2 2 2-16,1 0-7 0,-1 0 6 0,2 0-2 16,-2 2-2-16,4 1 1 0,1 0-3 0,-4 1-2 0,4 0 2 15,0 3 4-15,0 1-6 0,0 1 2 0,0-1 4 0,0 2-7 16,0 1 6-16,0 0-2 0,0 0-8 0,0-3-11 16,0 3-17-16,0 0 0 0,0 0-26 0,0 0-21 15,0 3-31-15,0 1-27 0,0-3-36 0,0 2-37 0,0-2-1 16,4 5-79-16</inkml:trace>
  <inkml:trace contextRef="#ctx0" brushRef="#br0" timeOffset="57649.17">27262 1878 1256 0,'-2'-4'19'0,"2"1"19"0,-3 1 11 0,0 0 17 15,-2-1-37-15,5 2 68 0,-5 0-31 0,5-1 8 16,0 2 4-16,-3 0-16 0,0 2-2 0,-1-2-3 0,2 0 48 16,-1 0-61-16,3 0 29 0,-5 0 2 0,3 1-17 15,2 0 0-15,-3 2-5 0,3-3-10 0,-5 4-10 16,2 1 2-16,-4 1 11 0,3 2-3 0,0 0 0 0,-1 2-1 16,1 0-5-16,0 1 2 0,2 0-2 0,-1 2-7 15,1 1-9-15,-2-2-5 0,1 4 1 0,0-2-2 16,1-2 3-16,-3 3 1 0,5-2 1 0,0-1 6 0,0 2 0 15,0-3-3-15,5 1-2 0,-3-1 1 0,1-1-4 16,3-1-4-16,-2 0-1 0,3-2-5 0,1 0 0 0,6-3 1 16,-5 1-8-16,4-2 0 0,3 0 0 0,0-1 1 15,1-2-7-15,-2-2 2 0,0-1-7 0,-2-1-3 16,3-2 0-16,-7 2-6 0,1-4-1 0,1-1-7 0,-3 1 4 16,0-2-2-16,-3 2 3 0,0-3 4 0,-1 1 2 0,-1 0 6 15,-2-3 3-15,-1 2 4 0,-1-1 0 16,-1-1 1-16,1 0 2 0,-7 0 0 0,3-1-2 15,1-1 1-15,-1 3-3 0,-2-2 4 0,1-1-1 0,-2 3-3 16,0 0 2-16,3 2 2 0,1 1 1 0,-3 3-3 16,1-1 2-16,1 2-6 0,1 3-7 0,0-1-5 0,1 2-14 15,-2 1-12-15,5 0-8 0,-7 0-13 0,7 1-13 16,-5 2-16-16,3 1-3 0,-2-1-22 0,2 4 3 16,0-4-19-16,1 3 25 0,1 2-17 0,-2 2-21 0,-1-2-14 15,3 1-35-15</inkml:trace>
  <inkml:trace contextRef="#ctx0" brushRef="#br0" timeOffset="58282.09">27254 2151 1656 0,'-3'-2'20'0,"9"4"-20"0,-6 2 66 0,-5-1-42 0,4-2 26 0,-2 0 7 0,3 4 12 0,-2-2 18 0,2-1-9 15,-5 2 37-15,5 0-62 0,2 0 61 0,-2-1-18 0,1 0 7 16,-1 2-6-16,4 3-4 0,-6-2 3 0,4 1-14 15,-4 1-7-15,2 0-10 0,-2 3-6 0,1-3-11 0,-1 3 2 16,-4-3-12-16,3 5-4 0,0-4 4 0,1 1 7 16,-1 0-4-16,0 1-7 0,1 0 0 0,2-2-2 0,-2 1 1 15,2 1-3-15,0-3-14 0,2 1 4 0,-2-2-6 16,2-1 3-16,-1 1-3 0,1 0-1 0,0-2-4 0,-1 1-4 16,1-2 6-16,-2 1-12 0,3-1 6 0,-3-1 1 15,0 0-1-15,2-1 1 0,-2-1-6 0,0 2-3 0,0-2-2 16,-2 0 9-16,2-1-4 0,2 0 1 0,-2-1 5 15,1 1-8-15,-1-1 1 0,0 1 1 0,3-3 6 16,-3 3-8-16,0 0 2 0,1 0 2 0,-1 0-4 0,0 0 0 16,0-1 3-16,4 1 6 0,-4 0-4 0,1 0 3 15,3-1-1-15,-1 1-10 0,2-1 2 0,-1-1 0 0,1 2 1 16,3-1 2-16,-3 1-4 0,3-1 1 0,-4 1-4 16,6 0 6-16,-2 1-1 0,-2-1 8 0,2 0 1 0,1 1-12 15,-2 1 2-15,1-2-5 0,-4 1 7 0,5-1 4 16,-4 1 1-16,0-1-11 0,0 0 1 0,-2 0 4 0,1 0 4 15,0 0 3-15,0 0-3 0,-3-1-3 0,3 0-1 16,0 1 2-16,-4-2-2 0,3 1 7 0,0 0-8 16,-1-1 1-16,-1 0 1 0,3 0 2 0,-4 1-1 0,3-3 5 15,0 1 1-15,-1 0-8 0,-1-2 3 0,-1 1 0 0,0-4 2 16,4 2-5-16,-4 0 4 0,0-3-4 0,-4 0-7 16,4 0 9-16,-1-2 0 0,-3 0 6 0,3 2-8 15,-2-5 2-15,-1 2 1 0,-1-1-1 0,2-1 7 0,-2 3-4 16,1 0 0-16,-1-1-3 0,4 4-1 0,-2-1 7 15,-1 2-1-15,1 1 2 0,0 1-1 0,1 1-4 0,2 0 1 16,-1 1-2-16,1 1 8 0,0 1-9 0,0-1 1 16,-4 2-3-16,4 0-3 0,0 0 0 0,0-2-14 0,4 4-12 15,-4-2-25-15,1-3-22 0,6 3-39 0,-6-1-38 16,3 1-37-16,-4 2-52 0,3 0-29 0,-2-4-19 16,-1 6-41-16</inkml:trace>
  <inkml:trace contextRef="#ctx0" brushRef="#br0" timeOffset="59695.05">27602 2415 1078 0,'0'0'12'0,"0"1"11"0,-2-1 4 0,2-1 10 0,-3 2 12 16,3-6 15-16,0 5 9 0,0-4 5 0,3 4-40 16,-3-2 43-16,4 2-45 0,-6 0 40 0,4 0-42 0,-2 5-14 15,0-5-4-15,0 5 1 0,-4-5 39 0,4 4-44 16,-3-4 43-16,3 6-47 0,-3-6 34 0,3 0 3 0,0 0-1 16,0 0 1-16,0 0-5 0,0 0-8 0,0 0 2 15,0 0-1-15,0 0 2 0,0 0 4 0,0 0-1 0,0 0-1 16,0 0 1-16,0 0-4 0,0 0 1 0,0 0-3 15,0 0-4-15,24-4-10 0,-24 4 8 16,72 0-20-16,-58 2-5 0,-1-2-2 0,0 0 1 16,-1 0 1-16,1 0 4 0,-5 0-4 0,1 0-2 15,-2 0 5-15,-1 0-7 0,-6 0-32 16,0 0-3 0,0 0-28-16,0 0-13 0,0 0-23 0,0 0-33 15,0 0 21-15,0 0-39 0,0 0-17 0,0 0-12 0,0 0-19 16</inkml:trace>
  <inkml:trace contextRef="#ctx0" brushRef="#br0" timeOffset="59951.52">27717 2367 1332 0,'0'0'18'0,"0"0"19"0,0 0 14 0,0 0-28 0,0 0 54 0,-18-17-24 15,18 17 1-15,0 0 20 0,0 0-4 0,0 0-16 16,0 0-4-16,0 0 41 0,0 0-45 0,0 0 32 16,0 0 7-16,0 0-10 0,0 0-12 0,0 0-4 15,0 0-4-15,0 0-9 0,0 0-7 0,0 0-7 0,0 0-3 16,0 0-12-16,0 0 3 0,0 0-2 0,0 0-2 16,73 13-2-16,-64-11-1 0,-5 3 0 0,-4-5 18 15,0 0 0-15,0 0-13 0,0 0-2 16,4 22 9-16,-4-22-79 15,0 0-40-15,0 0-50 0,0 0-55 0,0 0-37 16</inkml:trace>
  <inkml:trace contextRef="#ctx0" brushRef="#br0" timeOffset="109738.66">11602 15266 866 0,'-26'-23'2'15,"26"23"10"1,0 0 25-16,0 0-7 16,0 0 7-16,0 0-8 0,0 0 18 0,0 0 0 0,0 0 0 15,0 0-6-15,0 0-9 0,0 0 0 0,0 0-5 0,0 0 2 16,0 0-8-16,0 0-17 0,0 0 25 16,0 0 1-16,0 0 6 15,0 0 10-15,0 0-36 0,0 0 38 0,0 0 16 0,-17 84-75 16,16-71 23-16,-1 0 1 0,2 3 1 0,2 0 0 15,-2 0-7-15,1 1 5 0,1 1 0 0,5 1 7 16,-3 2-12-16,0-1 0 0,1 0-7 0,3 2 21 0,-9-1-41 0,8 1 41 16,-8 1-46-16,9 0 38 0,-8-2-35 0,8 6 38 0,-7-3-32 15,7 3 15-15,8-3 2 0,-6 1 3 0,7 1-6 16,-9 0 7-16,9 1-3 0,-6-2-2 0,2 3-5 16,-2-3 4-16,-5 1 2 0,4 1-4 0,-4-3 4 0,3 5-5 15,-4-5-3-15,0-4 60 0,0 6-51 0,1 1 2 0,-2-3-3 16,0 3-4-16,-3-3 9 0,1 3 22 0,1 0 10 15,-3 6-58-15,4-7 57 0,-4 3-7 0,1-2 6 16,1-3 14-16,-1-1-6 0,1 0-25 0,1 3 0 0,0-3-2 16,-3 4 0-16,4-3 1 0,1 5-7 0,-3 0-8 15,3 4-1-15,-2-3 6 0,0 0-10 0,-1 1 2 0,1-1 0 16,2 0 2-16,-2-1 5 0,3 0-5 0,-3-1 1 16,1 1-4-16,0 0 4 0,1-2 0 0,-2 0-4 15,2 1 2-15,-3-4-3 0,2 3 4 0,-1-3-2 0,1 0-1 16,-3 0 4-16,1-1-3 0,-2 0 1 0,1-1 1 15,-1-1 1-15,0 0-1 0,2-3-2 0,-2 0 3 0,0 1-1 16,0-5 2-16,3 0 2 0,-3 3-4 0,0-4-1 16,0-2-4-16,0 1 6 0,0-2 1 0,0-1-4 0,0-2 0 15,0 1-2-15,0-3 0 0,0 1 2 0,0-1 5 16,0-1-7-16,0-1 2 0,0 1-4 0,0-2 3 16,0 1 1-16,0-1 0 0,0 0 2 0,0 0-4 15,3-1 0-15,-3 2 2 0,0-2 3 0,0 2 0 0,2-2-1 16,-2 3-3-16,2-2-1 0,-2 3 6 0,0-2-1 15,0 1-2-15,1-2-1 0,-1 3 0 0,0-2-1 0,0 2 5 16,0 0-2-16,0 0-2 0,0-1 4 0,0 1-4 16,0-2 1-16,-1 2-1 0,1 0 3 0,0-2 0 0,0-1-3 15,0-1-2-15,0 2-2 0,0-1 2 0,0-1 8 16,0-1-6-16,-2 2-3 0,2-2 2 0,0 0 2 0,0-2 3 16,0 2-5-16,0 2 8 0,0-4-10 0,0 2 8 15,0 0 0-15,0-1-2 0,0 1-2 0,0-2 0 16,0 2 5-16,0-1-9 0,0 1 3 0,0-2 1 0,0 2-5 15,0 0 3-15,0 0 1 0,0-1 0 0,0 1 0 16,0 0 0-16,0 0 0 0,0 0-8 0,2-1 8 0,-2 1-1 16,1 0-4-16,1 0 1 0,-2 0-2 0,4 0-2 15,-4 0 2-15,3-1-1 0,-1 1 1 0,1 0-3 0,2-2 5 16,2 2-2-16,-1-1-2 0,3 1 7 0,2-3 0 16,1 1 1-16,3-1-2 0,1 1-1 0,3 0-1 0,3-1 3 15,2 2 3-15,0-1-5 0,3 2-4 0,3 0 2 16,1 2 5-16,2-2 1 0,6 1 3 0,-2-1-5 15,9 0-1-15,1 0 3 0,3 0 0 0,6-1 5 0,6-1-1 16,-2 2-6-16,7-1 1 0,4 0-1 0,6-1 5 0,5 1-3 16,1 0 0-16,5-2 0 0,4 3-5 0,6-4 7 15,-1 3-6-15,1-4 8 0,-1 3-3 0,0-1 1 16,1-1 4-16,-1 0-4 0,-6 1-1 0,3-2 1 0,0-1 4 16,6 3-3-16,6-3-1 0,0 1-1 0,6 0 5 15,2-1 1-15,11 2 0 0,0-2 1 0,4 4 5 0,0-4-2 16,-6 3 1-16,3-2-5 0,4 2-10 0,2 0 1 15,1-1 1-15,4 0-3 0,1-1-4 0,1 1-1 0,5-2 0 16,-4 2 5-16,0-4 4 0,-10 2-1 0,-8-3-2 16,-3 4-2-16,-2-4 2 0,-5 2-7 0,-4 0 3 0,1-1-1 15,-6 2-1-15,6-1 2 0,-2 0 1 0,-5 1 1 16,2 0-2-16,-4 2 7 0,-6 0 4 0,-3-1-4 0,-5 3 1 16,-1-2-2-16,-2 2 0 0,-1 2-4 0,-4-2 3 15,-1 2 1-15,-4 2-3 0,6-2 3 0,-3 5-2 0,-6-3 5 16,-4 1-1-16,0 2 0 0,-4-1 2 0,-5 1-3 15,-1 0 0-15,-1-1 2 0,-2 0-3 0,-5-1-2 0,3 0 4 16,-7 0 3-16,2-2 0 0,-5-1-2 0,2 0-3 16,-6 0-15-16,1-1 1 0,-6 1-21 0,-2-3-16 0,-5-2-27 15,-2-1 4-15,-6 0-53 0,-7-1-63 0</inkml:trace>
  <inkml:trace contextRef="#ctx0" brushRef="#br0" timeOffset="111579.35">11602 15260 1137 0,'0'-6'6'0,"5"-1"11"0,-5 6 10 0,6-2 9 16,-6-2 13-16,5 3 6 0,-5-2 0 0,3 1 4 15,-3 1-5-15,2-1-1 0,0 0-49 0,-4 1 46 0,4 2-62 16,-2-1 46-16,5 1-38 0,-7-3 36 0,7 2-32 0,-3 0 34 0,4 0 5 16,-7-2-51-16,12-1 47 0,-9 4-49 0,10-4 36 0,-4 3-41 15,8-3 39-15,-7 3-40 0,13 0 38 0,4 0 3 16,-1 0 1-16,8-2 3 0,-3 1 7 0,11 2 1 0,-1 0-8 0,8-2 6 15,0-2-2-15,6 1-7 0,3 1 0 0,4-1-4 16,4-2-2-16,3 0 0 0,5 1-2 0,1-1-7 0,-1 1-2 16,-1-1 0-16,6 3-4 0,0-1-3 0,6 1 1 15,-1-1-3-15,9 0 0 0,-3 2 0 0,12-2-3 0,2 2 2 16,-2-1 3-16,7 0 5 0,-4-1-5 0,5-1 7 0,-1 0 1 16,-1 4-7-16,7-4 4 0,8 4-3 0,6-3 2 0,6-1 0 15,9 3-1-15,2-1-1 0,10 2 1 0,6-1 7 16,-12 2-3-16,1-2-5 0,-1 2 3 0,1-1-6 0,2 2 0 0,1-2-2 15,-1-2 1-15,2 2-6 0,7 0 5 0,-3 0 1 0,-8 0 2 16,-3 0-1-16,-6-1 4 0,-5 1-3 0,-3-1 0 16,-5 1 2-16,0-2-4 0,0 2 7 0,2-1-7 0,-1 1 9 15,0-1-7-15,-8 1 4 0,3-3-5 0,-1 3 3 16,2 0 1-16,1 0-12 0,4 0-2 0,0 0-10 16,-2 0 11-16,13 0-7 0,-12 0 8 0,3 0-1 0,-12 0-1 15,-6 0 5-15,-7-3 0 0,-1 2 3 0,-6 0-9 0,-4-4 5 16,1 1-2-16,-6-1-5 0,4 1 5 0,2-3-4 15,-4 3 11-15,2-2 2 0,-5 0 2 0,0 1 4 16,-3 0 2-16,-2 0 2 0,-4 1 2 0,-7-1 3 0,-2 2-2 16,-3-1-6-16,-2 0-3 0,0 2 2 0,-2-1-7 15,-1 1-2-15,-1-3-2 0,0 2 4 0,0 2-5 0,-6-1 8 16,-4-1 1-16,-4 0-4 0,-11 1 5 0,-3 1 0 16,-10-2 2-16,-7 2-2 0,-8-2-1 0,-3 2-3 0,-7 0 2 15,-5-3-3-15,-5 4 0 0,-2-2-1 0,-4-2-3 16,-3 1 0-16,0 2 2 0,-3-3 4 0,0 4-4 15,0 1 4-15,2-1-3 0,2 3 3 0,5-2-2 0,-3 1 3 16,8-1 0-16,2 0-8 0,-1 0 8 0,7 1 0 16,-1 0 2-16,1-2 0 0,1 4 4 0,-1-3-5 0,3 3 2 15,1-4 4-15,-3 5 1 0,2-3-3 0,2 1-2 16,-1 2-1-16,2-1-1 0,-2 1 3 0,3 0-3 0,-1-1 2 16,-3 3-7-16,4-1 2 0,-1 1 4 0,-2 1 1 15,0 1 0-15,-1 1 4 0,0-1 1 0,-3 0-5 0,3 5 6 16,1 2-3-16,-4-4 0 0,0 7-4 0,0-1 0 0,0 6-1 0,-4 3 0 15,1 2 5-15,2 2-4 0,-4 1 3 0,1 5-5 16,0-2 8-16,-2 3-5 0,-1 0 1 0,2 1 0 16,1-1-2-16,-3 4 3 0,3-2-1 0,1 2 4 0,0-3-5 0,3 3 4 15,-4-3-1-15,4 3-3 0,0-2 6 0,0 0 10 16,0-2-1-16,0-1 0 0,0 3-1 0,4-5 5 0,-4 2-8 16,0-1 7-16,1-1-6 0,-1 0-8 0,0 0 1 15,-1-1-1-15,1 2 2 0,-4-2-2 0,3 0 2 0,-3-6 0 16,3 2-1-16,-2-3-2 0,-1 0-1 0,1 2 2 0,2-1-2 15,-1-2 0-15,-2 0 1 0,2 5-2 0,1-1 2 16,1 1-1-16,-4-4 1 0,4 0-1 0,-1-1-2 0,1-1-2 16,-4-1 2-16,4 0 0 0,-3 0-2 0,2-2-1 15,-3 1-2-15,1 0 2 0,2 0 3 0,-4-1 0 0,2-1-3 16,-2-1 2-16,4 1 0 0,-1-5-2 0,-3 3 5 0,4-3-2 16,-3 2-3-16,4-4 1 0,-3 0-1 0,0-1 1 15,1 1-3-15,0-2 3 0,2-1-3 0,0-2 1 16,2 1 1-16,-2-4-1 0,2 4 3 0,0-3-2 0,-1 1 3 15,-1-1-2-15,3 1 2 0,-3-2-5 0,2 2 3 16,0 0-2-16,-1 0 1 0,1-2 1 0,-2 1 1 0,0-1-2 16,0 1-1-16,1-1 2 0,-1-1-1 0,0 1-2 15,0-5 1-15,0 4-1 0,0-2-1 0,0 0 3 0,-1-1 1 16,1-1 1-16,0-1-2 0,0 4 5 0,-2-4-2 16,2 1-3-16,0-1 3 0,0 1-1 0,0 2-3 15,0-3 2-15,0 0-1 0,0-3-3 0,0 3 1 0,0 0 2 16,-1 0-1-16,1-1 2 0,-2 0 6 0,0 1-1 15,-1 0-2-15,2 0 1 0,-5 0 1 0,-1-4 0 0,4 4 0 16,-7 0 5-16,2 4-4 0,-1-4 3 0,-4 0 6 16,-1 0 10-16,2 0 0 0,-6 0 2 0,1 0 3 0,-2 0-8 15,-4 0 0-15,-3 0-3 0,-3 0-3 0,-1 0-11 16,-3 0-4-16,-8 1 0 0,-2-1-5 0,-10 1 13 0,-6-1 13 16,-7 0 7-16,-9 0 7 0,-12 0 3 0,-4 0-3 15,-11 0 1-15,-7-1 0 0,-7 1-11 0,-5 0-15 16,-3 1-5-16,-11-1-9 0,-5 3-4 0,-5-2 3 0,-5 2-4 15,-3-2-9-15,-6 6-24 0,-2 0-27 0,-7 2-37 16,4-2-46-16,6 0-67 0,-2 2-58 0</inkml:trace>
  <inkml:trace contextRef="#ctx0" brushRef="#br0" timeOffset="112266.16">14644 16314 1649 0,'-3'-10'32'0,"3"6"-23"16,3 4 18-16,-6-5 21 0,3-2 12 0,-3 1 19 15,1 4 10-15,0-3 15 0,2 4-26 0,-4-2 21 16,4-4-16-16,0 5-21 0,0-1-14 0,0 5-15 0,4 1-8 15,-4 4-17-15,2 3-3 0,1 0 3 0,-1 7-1 16,4 2 0-16,-2 0 0 0,2 5-4 0,1-1 4 0,-2 0 1 16,0 5-4-16,2-2-2 0,-2 2 2 0,-1-1-1 15,4-1-1-15,-2 4-1 0,-3-1-28 0,-1 1-21 16,1 0-28-16,-3-3-33 0,-1-3-52 0,-1 0-18 0,0 0-58 16,-2-5-65-16</inkml:trace>
  <inkml:trace contextRef="#ctx0" brushRef="#br0" timeOffset="112642.06">14263 16346 1547 0,'-16'-15'6'16,"4"4"2"-16,2-2 10 0,10-1-29 0,-6-4 52 0,4 7-36 0,-1 0 35 0,2 0-31 0,-3 4 26 15,1-2-28-15,3-1 39 0,0 3-10 0,0 5-48 0,3-5 33 16,1 7-37-16,0-6 40 0,4 5-30 0,3-6 35 0,5 7-38 16,1-4 46-16,10 0-2 0,-1 1 4 0,10 1 2 0,0 2-5 15,4 1 0-15,1 5-4 0,3-2-7 0,1 5-8 16,-1 0 2-16,2 5 0 0,-1-2 2 0,0 4-2 16,-2 4-4-16,-1-1 1 0,-2 2-7 0,-4 3 2 15,-1-1-4-15,-3 0-2 0,-5-2-3 0,-4-1-2 0,-2 0 4 16,-7 2-3-16,-3-1 2 0,-3-1-1 0,-7 1 0 15,-4-1-1-15,-6 3 4 0,-1 3 1 0,-10-4-4 0,1 2 0 16,-8-3 0-16,-3 0 3 0,0 0-3 0,-7-2 4 0,-1-3-2 16,-4 0-2-16,-1-2-1 0,1-2 1 0,1-1-5 15,-1-3 2-15,4-3 0 0,-1 1-18 0,7-5-17 16,-1-1-8-16,6-4-22 0,6-1-22 0,4-8 0 0,4 0-49 16,-1 1-50-16,8-4-57 0</inkml:trace>
  <inkml:trace contextRef="#ctx0" brushRef="#br0" timeOffset="113328.98">15253 16223 1775 0,'-3'4'-2'0,"2"-3"-2"0,1-2 3 0,1 2-1 0,-2 6 2 15,-1-7 0-15,0 2 1 0,6 1 0 0,-3 5-1 16,2-1 0-16,5 5 1 0,-5 1 4 0,4 0-1 0,1 4 8 16,-2 2 13-16,3 3 6 0,-2-2 6 0,-1 2 4 15,2-3-4-15,0-3-4 0,-2 0 0 0,-1 3-5 0,-2-4-17 16,0 1-5-16,0-2-2 0,-1 0 0 0,0 3 0 16,0 2 1-16,0-4-2 0,0-1-4 0,-2-3 5 15,0-2-3-15,1 0-2 0,-1-1 1 0,0-4 0 0,0-2 2 16,0-2 3-16,0 0 14 0,0-2 4 0,0-1 4 0,0-3-3 15,-1-3 1-15,-1-1-5 0,0-3 2 0,0-4-3 16,0-2-16-16,0 0-6 0,-1 1-3 0,3-4 3 16,-3 0 0-16,-2-4 4 0,2-1-7 0,-2 0 5 0,-1-2-3 15,-2-3 2-15,3 0 1 0,1-1 2 0,-3 4-5 16,5 2 1-16,-1 5 4 0,2 1-1 0,1 5 1 16,0 3 0-16,1 4-2 0,2 2-1 0,-1 0 2 0,3 2-2 15,1 2-2-15,-1 2 3 0,6-1-2 0,-1 2 1 0,2 0 2 16,4 3 1-16,0 0-1 0,4 2 2 0,-1-2 1 15,1 3-5-15,3-1 4 0,-3 3 0 0,0-3 0 0,-1 1 1 16,-2 1-2-16,0-1 2 0,-4 2 1 0,1-1 1 16,-2 0-2-16,-3 1-1 0,0 2 1 0,-4-2-1 15,0 1 5-15,-2 1-5 0,-3-1 1 0,-1 0-3 0,-4 2 3 16,-2-2-1-16,1 2-2 0,-6 2 0 0,-3-4-2 16,1 1 4-16,-2 0-1 0,-3 0 2 0,1-2-5 0,-2 1 5 15,1-2-3-15,3-3 2 0,-1 2 0 0,4-4-5 16,4 1 2-16,0 1 0 0,2-3-1 0,5-1-3 0,1 1 5 15,4 1-2-15,0-2 5 0,8 0 3 0,-1 0 4 16,4 0-2-16,5 4 6 0,4-3-6 0,0 2 6 16,2-1-1-16,4 2-5 0,-6 1 2 0,2 5-5 15,-7-4 4-15,2 2 6 0,-2 3 13 0,-1-3-6 0,-4 0 7 16,-2 0 2-16,-3 0 2 0,-2 3 16 0,-2-3 9 16,-8 3-9-16,-2-1-3 0,-2 4 11 0,-8 0-4 15,-3-1 2-15,-5 2-2 0,-4-1-15 0,0-3-13 0,-2 0 8 16,-4-1-14-16,0-2-9 0,-3 1 1 0,2-7-4 0,5 1-3 15,-1-2-4-15,2-5-24 0,6 2-19 0,1-1-42 16,5-1-54-16,2-6-102 0,4 2-77 0</inkml:trace>
  <inkml:trace contextRef="#ctx0" brushRef="#br0" timeOffset="114733.22">16036 16297 1586 0,'-11'5'11'0,"5"1"-21"0,2-2 54 0,4 2-21 0,-8-3 2 0,3-1 18 15,1 0 7-15,3 5 6 0,-3-4-11 0,6 1 38 16,-4-4-43-16,6-4 37 0,-3 3 15 0,7-5-8 0,1 6-2 16,-1-7 2-16,6 6 3 0,1-7-11 0,5 5-16 15,0-2-8-15,1 3-18 0,1-2-14 0,4 1-6 0,0-2-5 16,0 3-5-16,1-4-5 0,-2 4 7 0,0-1-7 15,-1 0 0-15,-1 0 0 0,-3 1 3 0,-3 2-4 16,-2 0-7-16,-3-2-19 0,-1 2-16 0,-3 4-22 16,-3-3-29-16,-2 7-30 0,-1-7-42 0,-1 1-25 0,-2 1-52 15,-1-6-50-15</inkml:trace>
  <inkml:trace contextRef="#ctx0" brushRef="#br0" timeOffset="114957.76">16212 16153 1727 0,'1'1'-31'0,"-1"0"57"0,9 3-22 16,-5-1 19-16,-3-1 17 0,1-2 10 0,3 5 21 0,-2-2 7 15,3-3 50-15,5 2-52 0,-1-4 29 0,1 2-9 16,4-5-5-16,3 7-5 0,-1-4-22 0,2 8-8 16,0-4-17-16,2 4-5 0,-2-1-4 0,-2 4-11 0,0-2-12 15,-1 1-6-15,-6 5 5 0,2-4-5 0,-7 3 0 16,0 0 2-16,-7 1 2 0,-4 1-3 0,-4 3 1 15,-4-2-3-15,-8 2-11 0,-2 1-13 0,-6-2-15 0,-3 4-31 16,-3-1-48-16,1-4-52 0,2-3-32 0,1-1-82 16</inkml:trace>
  <inkml:trace contextRef="#ctx0" brushRef="#br0" timeOffset="115499.64">17130 15863 1370 0,'0'0'25'0,"0"0"13"0,-14-20-19 0,14 20 61 0,0 0-28 0,0 0 22 0,0 0 17 0,0 0 16 0,0 0-15 0,0 0-7 15,-8-25 33-15,8 25-57 0,0 0 29 0,0 0-23 0,0 0-15 16,0 0-17-16,0 0 1 0,0 0-4 0,0 0-11 15,0 0-3-15,0 0 0 0,0 0 1 0,7 39-4 0,-3-24 3 16,1 1-10-16,0 1-5 0,-2 1 3 0,0-2-3 0,-1-1-1 16,2 0 3-16,-2 1-1 0,1-1-8 0,-1-1-23 15,-4 0-28-15,4 4-35 0,-4-7-30 0,2-1-35 0,0-10-6 16,0 0-46-16,0 0-38 0</inkml:trace>
  <inkml:trace contextRef="#ctx0" brushRef="#br0" timeOffset="115812.89">17056 15666 1799 0,'-13'-20'31'0,"2"-2"26"0,5 1 13 0,-8 2 11 0,7 2 4 0,1 0 0 0,4 0 2 0,1 6 0 0,4-5-34 0,3 6-25 16,4-4-12-16,4 5-10 0,-1-1-9 0,1 2 5 15,0 0-6-15,5 1 3 0,0 1 1 0,2 3-1 0,-2-1-1 16,3 1-3-16,1 3 4 0,4 1-7 0,0 2 6 0,-3 2-12 16,-2 2 6-16,0 3 3 0,-4 2-2 0,-1 0 5 15,-6 3-4-15,-2 2 8 0,-4 1-1 0,-2 2 8 0,-6 0-3 16,-2 3-2-16,-2-2 3 0,-3 2-4 0,-3-1 7 16,-4-1-4-16,1 0-5 0,-4-3 0 0,-1 1-6 0,2-1-8 15,-1-2-13-15,-4-2-8 0,5 0-20 0,-2-3-9 16,4 1-25-16,3-4-21 0,2-4 11 0,5 1-36 0,-1 0-50 15,3-2-50-15</inkml:trace>
  <inkml:trace contextRef="#ctx0" brushRef="#br0" timeOffset="116257.59">17447 15912 1586 0,'3'-5'22'0,"2"-1"-21"0,0-5 59 0,8 3-31 0,-6 1 20 0,1-1 9 0,-1 3 3 15,-4 0 3-15,2 2-10 0,-1-3 19 0,-3 5-58 0,-1-4 35 16,0 0-27-16,-1 2-7 0,-3-2-1 0,1 3-4 16,-2 0-15-16,-1 2 5 0,-2 0 0 0,0 2-6 0,-1 0 10 15,-2 3 3-15,1 0 3 0,1 3 6 0,-4 1 10 0,2-2-3 16,5 4 2-16,-3 0 4 0,2-3 2 0,2 3 0 15,4-3-7-15,-3 3 2 0,3-4-2 0,2 2 1 0,1-3-2 16,1 1-4-16,4-1-1 0,-1-1-1 0,3-1 0 16,2 0-3-16,-1-1-7 0,6 0-1 0,-3-3 2 0,0 1 1 15,2-2-4-15,2-2-2 0,-1 0-3 0,1-1-2 0,-4 0 2 16,3-1-1-16,-5-1-1 0,0-1 0 0,-3 1 2 16,-2-2-2-16,1 1 1 0,-2 0-1 0,-4-1 2 0,-1 0-1 15,0 0 2-15,0 0-1 0,-3-1 0 0,-2 2-1 16,-3-1 1-16,2-2-2 0,-5 2-2 0,0 2 1 0,-1 0-1 15,-2 0-2-15,3 1-5 0,-3 3 4 0,1 1-7 0,-1 0 0 16,3 2-15-16,1-1-7 0,2 3-15 0,-4-3-9 16,7 7-16-16,0-6-26 0,2 2-19 0,5-3 7 0,-2 0-16 15,1 0-18-15,3 3-17 0,-3-3-26 0,4-3-30 16</inkml:trace>
  <inkml:trace contextRef="#ctx0" brushRef="#br0" timeOffset="116616.18">17775 15759 1847 0,'7'-4'-22'0,"-1"4"15"0,2-1 22 0,1-3 19 0,-6 2 15 0,1 0 19 15,0-1 12-15,-2 1 11 0,-2 1 27 0,3-4-3 0,-3 5-22 16,-3-6-15-16,3 5-17 0,-3 0-23 0,1 1-12 0,-3-1-11 16,2 1-4-16,-4 0-13 0,0 1 1 0,1 0-4 15,-1 0 4-15,-3 2 1 0,0 1 2 0,4 0-4 16,-4 2 2-16,-1-2 2 0,5 1-8 0,-1 1 4 0,1 2 0 15,3-3 0-15,-2 2 4 0,2 0-1 0,3 1 0 0,3-3 2 16,-1 4 8-16,4-3-2 0,-3-2-1 0,5 3 5 16,0 0-3-16,5-4 2 0,-4 2-4 0,4-4 3 0,-1 4-3 15,1-2-4-15,1 2 1 0,-1-4-2 0,-2 3-2 0,0-2-3 16,-3 2 3-16,-1-1-3 0,-3-1 2 0,-2 0-3 16,2 0 2-16,-4 3 1 0,-4-1 1 0,-1 1 3 0,0-1 1 15,-4 1-6-15,-4 3-10 0,0-3-8 0,-4 3-7 16,0-2-8-16,-4 2-10 0,5-2-13 0,-6-1-16 0,5 2-11 15,-1-4-1-15,4 2-2 0,-2-5-15 0,7 0-18 0,1-2 17 16,2-2-19-16,1-1-15 0,3-1-36 0,2-1-32 16</inkml:trace>
  <inkml:trace contextRef="#ctx0" brushRef="#br0" timeOffset="116832.43">17868 15566 1500 0,'-3'-6'51'0,"-1"3"-19"0,2-4 34 0,4 3 8 0,-2 1 13 15,-2 1 9-15,4 2 5 0,-4 2 4 0,4-1-45 0,-2 4 37 16,7-3-24-16,-3 4-4 0,1-1-3 0,3 4-5 16,-2 1 1-16,3 3-4 0,-1 1-7 0,0 2-17 0,0 3-10 15,0-3-2-15,0 3-6 0,-5 0-8 0,3-1-2 16,-1 2 0-16,0-5 2 0,-1 4-2 0,0-2 3 0,0-2-3 15,-2 1-3-15,1-4-18 0,-1 2-29 0,0 0-32 0,-1 1-48 16,-1-5-41-16,2 1-25 0,-4-5-47 0,2 4-65 16</inkml:trace>
  <inkml:trace contextRef="#ctx0" brushRef="#br0" timeOffset="117003.06">17885 15829 1633 0,'-7'-5'60'15,"4"1"-18"-15,1 1 18 0,4 1 20 0,-2-3 12 0,2 1 3 16,-1 3 4-16,6-6 1 0,-1 5-62 0,3-4 19 0,2-1-18 16,1 1-20-16,3-2-13 0,1 2-2 0,1-2-7 15,2 1-15-15,2-1-20 0,1 3-37 0,0-4-35 0,-1-4-6 16,1 5-40-16,-2 2-60 0,1-1-50 0</inkml:trace>
  <inkml:trace contextRef="#ctx0" brushRef="#br0" timeOffset="117563.56">18338 15713 1680 0,'2'0'-24'0,"-2"-1"58"0,1-2-18 0,1 6 16 15,1-6 16-15,-3 2 4 0,4-4 16 0,-3 3 16 0,1-2 32 16,1 2-49-16,-1-1 23 0,0-5-18 0,-2 5-10 16,-2-6-5-16,-2 3-13 0,1-1-14 0,-2 2-4 0,-1-2-3 15,-1 3-1-15,-2 0-2 0,1-1-3 0,-1 3 0 16,-2 1 1-16,1 0-3 0,1 2-4 0,2 0-4 0,-4 2-3 15,3 1 6-15,4-2-1 0,-3 3 3 0,4-3 0 0,-1 5 12 16,0 0 2-16,1 1-3 0,2 0 3 0,-1 0-4 16,2 3 0-16,0 0-2 0,-2-2-2 0,4 0-14 0,1 0 2 15,0 0 1-15,1 1-1 0,0-3 0 0,2 1 2 16,1-2 3-16,-1 0-3 0,5 1 2 0,-1-4-2 0,-2 2-4 16,0-3 0-16,2 0 2 0,-2-2-8 0,0 0-10 15,-1-2 1-15,0-2-1 0,-2 1-1 0,0 0-1 0,2-4 1 16,-1 0-7-16,-2-1 9 0,3 1 1 0,-4-2 2 0,2 2-1 15,-4-1 5-15,-1 0 3 0,4-1-6 0,-4 0 11 16,0 1-8-16,0 0 5 0,0-1-1 0,-4 2 3 0,4 2-4 16,-1 0 1-16,-1 4-2 0,0-3-1 0,2 4 3 15,-1 2-5-15,1 0 1 0,0 4 2 0,0-1 5 0,0 2 0 16,0 3 8-16,0 4-5 0,1-1 6 0,-1 2 3 0,2 4 8 16,1 1 0-16,1 1 1 0,-3 1 14 0,4-1 14 15,2 3 21-15,1-2-5 0,4 2-2 0,0-2-4 0,3 2-2 16,-4-2-9-16,3 1-10 0,-1-4-18 0,-1 0-22 15,-2-3 2-15,-7-3 2 0,3 2-4 0,-4-3 2 0,-2-2 1 16,-2-1-2-16,-3-2 0 0,1-2 2 0,-3-1 0 16,-2-1-4-16,-4 0 2 0,0-3-1 0,-1 0-3 0,2-3 5 15,-6 0-6-15,4-2 0 0,0-1 0 0,-1-4 6 0,4 0-13 16,-3-2-9-16,5-1-7 0,1-3-8 0,-2 2 6 16,4-5-5-16,3 1-6 0,0 2 0 0,3 0 3 15,0 0-2-15,0 2-13 0,3-3 5 0,0 7-12 0,3-2-23 16,-1 4-9-16,4-1-29 0,-1 2-22 0,2 2-25 0,2-1-17 15,0-2-10-15,-1 2-39 0,1 1-16 0</inkml:trace>
  <inkml:trace contextRef="#ctx0" brushRef="#br0" timeOffset="117954.31">18539 15677 1783 0,'-3'-5'35'0,"0"-1"17"0,1-3 31 16,-1 0 18-16,1 4 19 0,-1-3 14 0,2 3 4 0,-1-1 2 0,2-1-30 0,2 3-15 0,1-1-27 0,-2 1-19 16,1 1-17-16,1 0-17 0,0 2 0 0,1 1-1 15,1 0-11-15,0 1 1 0,2 2-4 0,1 2 2 0,2 0 1 16,0 4-1-16,2-1-3 0,3 4 1 0,-4 0 7 16,-1-2-5-16,-1 3 3 0,-1 1-1 0,0-2-3 0,-3 0 5 15,2-1 2-15,-5 0-4 0,0 0 2 0,-1-2-1 16,1 0 1-16,-2 0-3 0,-2-1 5 0,2-1-4 0,0-1-3 15,0-2 1-15,0-1-1 0,0 1 4 0,0-4-4 16,-1 0-2-16,-1 0-1 0,0-4 2 0,-2 1-2 0,4 1 1 0,-3-4 0 16,0-1-2-16,0 1-1 0,-1-2 3 0,4-2-3 15,0 1 1-15,-3-2 4 0,3-2-1 0,3-1-3 16,1 1-2-16,-3-1 4 0,4 1 0 0,2 0-2 0,-2 1 1 16,3 3-3-16,-3-1 3 0,3 2-3 0,0 1 4 0,-2 2-4 15,2 0 4-15,0 0 5 0,-3 1-4 0,4 2-2 0,-4-1-2 16,2 1-4-16,-3 1-6 0,3-1-17 0,-3 2-29 15,-1 2-42-15,-4-1-42 0,5 1-47 0,1-1-17 0,0 1-63 16,-2-2-66-16</inkml:trace>
  <inkml:trace contextRef="#ctx0" brushRef="#br0" timeOffset="118346.75">18846 15666 1759 0,'-6'4'4'15,"1"0"28"-15,-3-3 10 0,8-1 27 0,-8 2 14 0,7-1 17 16,-3-1 4-16,4 0 17 0,4 0 5 0,-4-1-24 0,4 1-6 16,1 0-21-16,0 0-12 0,-1 0-18 0,1 0-3 15,3 0-19-15,1 0-7 0,3 0-7 0,-3 0-3 0,4-2-9 16,-1 1 1-16,1 0 2 0,1 0-1 0,-2 1 0 0,0-5 2 16,-1 4 1-16,0 1-1 0,0-2 0 0,-3 0 2 0,0 2-4 15,-3-3 1-15,1 3 2 0,-3-2-4 0,-1 2 1 16,-1-2-3-16,-1 1 5 0,0 1-7 0,0-1 2 0,0 0-1 15,0-3-2-15,-1 4-3 0,-1-2 0 0,1-3 4 16,-3 3-4-16,0-5 2 0,1 2 1 0,-2-1 1 0,0-2-1 16,-1 3 4-16,-1-2 3 0,-2 0-4 0,1 2 4 15,-3 0 1-15,0 0-2 0,2 4-3 0,-3 0 5 0,2 1-1 16,1 2-4-16,1 2 0 0,4 0 7 0,-5 1 12 16,4 3 5-16,1 3 21 0,1-1 11 0,-2 3 5 0,2 1 25 15,-2 4 11-15,5 0-2 0,-4-1-1 0,4 5 9 16,0-5-15-16,4 2-8 0,0-3 7 0,4 0-20 0,0-1-7 15,6-1-1-15,0 0-12 0,3-6-14 0,3 0 0 16,3-2-8-16,1-5-14 0,1 3-18 0,3-4-20 0,-2-4-57 16,7-1-57-16,-6 3-108 0,-3-6-114 0</inkml:trace>
  <inkml:trace contextRef="#ctx0" brushRef="#br0" timeOffset="123301.4">17350 16463 1531 0,'-2'0'68'0,"-1"0"-28"0,-2 0 17 15,9 0 6-15,-8 0 2 0,1 3 1 0,3-3-1 0,0 1 12 16,3 3-47-16,2 0 35 0,3 2-17 0,2 5-6 0,2 1 1 16,-1 3 2-16,3 5 14 0,-4-1-2 0,5 4-21 15,-5-2-3-15,2 3 2 0,-3-1-4 0,0 2-1 16,-1-5-2-16,2 4-12 0,-4-5-12 0,2 2 2 0,-2-2-2 16,1 0-1-16,-2-5 2 0,-1 1-3 0,-1-2 0 15,0 0-5-15,-3-2-20 0,-1 2-23 0,-1-2-32 0,-4-1-33 16,3-1-41-16,-2-3-20 0,0 2-58 0,-3-2-53 15</inkml:trace>
  <inkml:trace contextRef="#ctx0" brushRef="#br0" timeOffset="123690.73">17393 16723 1309 0,'-3'-7'8'0,"-1"-1"7"0,6 0 24 0,6 0 0 0,-4-1 11 0,0 1-31 0,2 0 45 16,2 4-43-16,-1-3 45 0,5 5-54 0,-2-3 24 0,3 4-51 15,0-2 42-15,3 1-19 0,2 2-1 0,-3 0-1 0,4-3-8 16,2 3 1-16,-2 0 0 0,3 0 2 0,-2-2-6 16,-2 0 0-16,1-2-24 0,0 1 42 0,-5 0-48 15,-3-2 41-15,0 5-57 0,-3-5 39 0,-3 5-51 16,-2-4 45-16,-3 2-28 0,0-1 6 0,-3-1-3 0,0-2 5 0,0-3 13 16,-4 3 5-16,1-2 9 0,-2-1 5 0,0-1 9 15,0 2 3-15,2-3 10 0,-2 0 11 0,3 0 12 16,1-3 7-16,0 4 1 0,-1 1 11 0,2 2-28 15,2-1 40-15,-4 5-25 0,5-1-6 0,-3 4-17 0,2 0-6 16,-1 1 0-16,0-1-15 0,2 3 30 0,-1-3-18 0,2 8 25 16,-1-4-8-16,0 6 4 0,2 0 2 0,0 4-2 15,-1 2 2-15,2 0-4 0,0 8-26 0,0-4-6 16,0 1 3-16,2 2 3 0,-1-1-6 0,2-1 4 16,-3-2 1-16,5-1 0 0,-2 0 0 0,-3-3-2 0,4 1-2 15,-2-2 0-15,-1 0 4 0,1-2-7 0,-2-1-26 0,-1-2-26 16,2-3-10-16,0 1-47 0,-3-3-36 0,1-1-55 15,1-2-45-15</inkml:trace>
  <inkml:trace contextRef="#ctx0" brushRef="#br0" timeOffset="124125.35">17825 16485 1279 0,'1'-8'14'0,"2"3"18"0,3 0 8 0,-3 4-3 0,1-2 1 0,-3 0 5 0,4 9 5 0,-5-2 24 0,7 1-61 0,-6 5 29 15,2-1-52-15,3 2 54 0,-3 3-49 0,1 4 52 16,-1-1-29-16,0-1-30 0,0 2 51 0,2 1-45 16,-3-1 43-16,1 0-50 0,1-4 47 0,0 4-54 0,-1-4 20 15,0-3 6-15,-1 2-3 0,-1-1 0 0,2-2 3 0,1 0-3 16,-4-4 3-16,1 2-3 0,-1-3 0 0,2 0-2 16,-2-2 3-16,1-1-1 0,-1-2-4 0,0 0 8 15,0 0-9-15,0 0 9 0,0-4-5 0,0 1 4 16,0-2 0-16,-1-3-3 0,1-1 2 0,0-2-5 0,-2-4 6 0,1 0-7 15,1-3 4-15,0-3-3 0,-4 1-3 0,1-4 4 16,3 1-4-16,-1-1 2 0,1 1 2 0,0 4-3 16,1-1 7-16,-1 6-4 0,7 1-3 0,-4 5 1 15,3 1 3-15,2 3-1 0,-2 4-1 0,2-3-2 0,0 3 1 16,1 3 1-16,-1-3 5 0,2 5-3 0,1-2 1 16,-2 1-1-16,0 4-2 0,0 3 6 0,0 0-1 0,-1 0 1 15,0 6-3-15,0-4 1 0,0 5-1 0,0-2 0 0,-2 2 6 16,-1-3-10-16,3 1 1 0,-2 0 4 0,-3-2 0 15,2 0 2-15,-2 1 0 0,-1-2-2 0,1-1-2 16,-3-1 9-16,3-1-5 0,-3 0-2 0,0-1-3 16,-3-1-26-16,30-2 1 0,-29-2-37 0,-2 4-34 0,-3-1-50 0,1-3-41 15</inkml:trace>
  <inkml:trace contextRef="#ctx0" brushRef="#br0" timeOffset="124785.06">17886 16713 1325 0,'-5'-5'18'0,"-1"2"20"0,6-4 9 0,2 1-28 0,-2-1 56 0,1-1-48 0,6 1 45 0,-3 0-40 16,6 1 28-16,-1 3-67 0,1-3 33 0,1 1-12 0,1 0-11 15,6-1 5-15,-4 0-8 0,3 1 1 0,1 0-3 0,2-2 5 16,-2-1-1-16,2 1-4 0,1 1-5 0,-4-1-9 16,2 0-13-16,-3 1-3 0,1 0-5 0,1-1 39 15,-6 3-45-15,-2-1 43 0,2 0-41 0,-3 1 50 16,-1 3-23-16,-4-3 40 0,0 3-34 0,-4-1 2 0,1 0 2 15,-1-2 3-15,0 3 4 0,-1 0 1 0,1-3-1 0,-4-1 3 16,4 2 0-16,-3-1 1 0,2-1 6 0,-3-1 2 16,3 2-24-16,-2-1 45 0,3-2-47 0,0 3 45 15,-4 0-41-15,4 0 44 0,4 4-9 0,-8 0-21 16,4 0 0-16,4 0 5 0,-4 0 0 0,0 6-5 16,0-4-7-16,1 5 9 0,1 2-35 0,1-1 54 15,-1 6-38-15,-1 2 48 0,2 4-45 0,1-3 44 0,-4 6-39 0,4-6 26 16,-3 3 3-16,1 2-10 0,1-4-5 0,-3-2-8 15,4 1-4-15,-4-2 1 0,3 0 3 0,-2 0 5 16,1-2-7-16,0 0 2 0,-1-4-5 0,-1-1 4 16,0-1 7-16,0-2-5 0,0 1-2 0,0-4-4 0,0 1 5 0,0-3-2 15,0 0 5-15,0-2 2 0,0 0-8 0,-1-1 3 16,1-3-1-16,0-1 2 0,-2-1-9 0,0-4 2 16,1-2-4-16,-1-4-2 0,1 2 3 0,1-5-2 15,0-2 2-15,-4 0 1 0,4-3 2 0,-3-1-5 0,6-4 2 16,-3 7 1-16,4-1-4 0,-3 4 5 0,6 2 1 15,-3 4-5-15,5 1 3 0,0 8 1 0,0 1 2 0,-2 3-3 16,3-1 4-16,-2 3-6 0,2 3 1 0,-1 1 5 16,-1 1-3-16,0 2 6 0,-1 4-2 0,0-2 1 15,1 2-1-15,-1 5 4 0,-2 1-5 0,-1 1 5 0,1 1 2 16,1-2-4-16,-1 2 5 0,1-4-5 16,-1-1 7-16,2 0-3 0,-2-1 3 0,2-4-4 0,-1 1-2 0,-1-3 6 15,2-1-5-15,-2-3 3 0,0-1-3 0,0-1 3 16,2-2-5-16,-6-3 1 0,6-1 4 0,-1-1-7 0,-2-3-1 15,1-3 2-15,0 1 1 0,0-3-4 0,-2-3 3 16,2 2-8-16,-1-4 1 0,-4-3 3 0,0 3 0 0,2 1-2 16,-4-1-1-16,-2 2-1 0,1-1 3 0,-2 4 3 15,2 2-3-15,-1 4 0 0,1-2-3 0,-2 6 4 16,2-2-3-16,2 5 5 0,-5 0-5 0,2 3 3 0,0 1-3 0,-3 1 0 16,1 4 1-16,2-3-22 0,-3 1-31 0,2-6 4 15,0 7-43-15,5-2-44 0,0 0-45 16</inkml:trace>
  <inkml:trace contextRef="#ctx0" brushRef="#br0" timeOffset="125211.7">18617 16415 1680 0,'-2'1'-23'0,"-1"-2"62"0,3-1-24 15,1 1 11-15,-2 1 20 0,1-3 0 0,-2 9 7 0,0-5 4 16,2 4 29-16,-5-1-59 0,5-3 18 0,0 3-7 0,0 0-16 15,0 1-1-15,1-3-4 0,-1 3-5 0,4-2 19 0,3 3 6 16,-4-2 5-16,0 3-4 0,1-1-4 0,0 3 0 16,-2 0 3-16,1 3 0 0,-3 0-30 0,0 5-2 0,0-2 0 15,3-2 0-15,-3 1-1 0,0-4-1 0,0 1 0 0,0 0-1 16,0-3 5-16,0 0-6 0,0-3 1 0,3-1 1 16,-6 0 0-16,3-3 3 0,0 0-5 0,0-1 3 0,0-1-3 15,0-2 2-15,3-1 0 0,-3-3-1 0,0 2-3 0,0-4 0 0,2 0-11 16,-2-2-6-16,0-2 3 0,0-2-8 15,0-3 1-15,0 2-3 0,1 0 5 0,-2 1-7 0,1-5 17 16,1 1 0-16,1-1-2 0,-2 0 9 0,3 2 1 0,0 0 1 16,1-2-1-16,-1 3 2 0,3 4-4 0,-2 2 2 15,3 3 6-15,-1 2-9 0,2 4 2 0,1 1 2 0,-2 4-1 16,1 0 5-16,0 2-4 0,2 1 2 0,-3 4-4 16,3 1 5-16,0 2-1 0,0 4 0 0,0-1 1 0,0 2-3 15,-3-5 3-15,3 5-2 0,-1-3 6 0,-1 2-5 16,2-2-3-16,-1 1 1 0,-2-2 0 0,2 2 2 0,-3 0-1 15,1 1 2-15,-4-3-3 0,-2 0-14 0,-1 1-33 0,-1-2-33 16,-2-3-51-16,-2 2-19 0,-3-3-63 0,-1-2-63 0</inkml:trace>
  <inkml:trace contextRef="#ctx0" brushRef="#br0" timeOffset="125381.88">18574 16486 1594 0,'0'-7'7'0,"4"5"25"0,6-1-32 0,1 0 55 0,-6-2-33 15,8 5 1-15,-4-3 5 0,5 6 2 0,-3-3-6 16,6 1-25-16,-4-1 35 0,4 3-56 0,-2-3 34 16,5 0-1-16,1 0-4 0,3-4-5 0,0 4-1 0,-2-3-2 15,2 3-21-15,1 0-33 0,2-3-19 0,-5 2-54 16,0 0-64-16</inkml:trace>
  <inkml:trace contextRef="#ctx0" brushRef="#br0" timeOffset="126700.92">19216 16416 1385 0,'3'-7'28'0,"0"2"23"0,7-2-14 0,-6 0 14 0,0-1 5 0,-1 3 23 0,-2 2 5 0,1 0 5 0,-2 3-14 0,-3-2-24 0,0-2 22 16,-4 1-4-16,1-4-3 0,-2 4-6 0,-1-5 1 0,1 8 5 15,-6-5-3-15,2 8 12 0,-5-6 1 0,8 8-5 16,-4-3-3-16,-1 4-18 0,2 1-3 0,0 3 13 16,4-1-1-16,2 1-15 0,-1 3-3 0,1-2-1 0,3 1-2 15,0-2 2-15,1 0-3 0,2-3-23 0,4 0-9 16,-3 1 3-16,7-2-5 0,-4 1-3 0,4 0 1 16,2 1-1-16,4 0 0 0,-1-1 4 0,2 3-2 0,2-6 0 15,1 0-1-15,0 0-3 0,2-3 0 0,-1-1 3 0,2 0-2 16,-1 0-15-16,-1-1-7 0,-3-2-13 0,3-2-4 15,-4 1 0-15,0-3-7 0,0 0 0 0,-6 0-2 16,2-1 5-16,-3-1 2 0,-2 5 4 0,-1-7-3 0,0 3 0 16,-4-4 11-16,-2 1-4 0,-1-3 0 0,-2-2 4 15,-3-5 5-15,1-1 7 0,-2-1 7 0,0-4 6 0,-1 3-1 16,2-6 0-16,-1 7-2 0,3-4 6 0,-1 5 2 16,3 1 0-16,2 5 5 0,1 2-4 0,0 4-5 0,0 3 4 15,0 2 2-15,1 3-4 0,1 2-1 0,-1 2 0 16,3 1-1-16,-2 2 1 0,1 3 3 0,1 3 1 0,-1 0 8 15,3 3 3-15,-2 2 8 0,4 4 7 0,-2-1-2 16,-2 3 3-16,3 0 7 0,-2 2 3 0,1-2 0 0,2 2-1 16,-4 0-7-16,1-3-6 0,0 1 4 0,3-7-9 15,-3 1-3-15,2-4-5 0,0-1-9 0,-1-3 4 0,1 1-4 16,-1-3 2-16,-2 1-4 0,1-2 4 0,0 2-8 16,0-4-11-16,1 1-26 0,0 0-15 0,-1-4-21 15,2 0-19-15,1-3-12 0,0 0-11 0,4-4-17 0,-2 2 8 16,4 0 27-16,2-3 8 0,-2 2 28 0,2-2 18 15,-1 0 9-15,1-3 13 0,0 6 21 0,-2-6 3 0,-1 3 2 16,0-4 2-16,-4 1 1 0,1 2 13 0,1 0 23 16,-7 4 1-16,1-3 18 0,-2 4 16 0,1-4 13 15,-3 6 14-15,1-6 4 0,-1 6-5 0,-2-6-4 0,1 6 2 16,0-3-20-16,-2 3-14 0,1 0-16 0,-3 2-7 16,1 0-13-16,-2 2-12 0,1 1-9 0,0 0-12 0,-3 1 6 15,0 0-1-15,1 1-1 0,1 1-3 0,0 1 2 16,2-3 5-16,0 4-3 0,0-3 8 0,2 2-8 15,-3-2 2-15,4 2 1 0,0 1-3 0,0-3 6 0,4 2-5 16,-3 0 0-16,5-2-1 0,-3 2 6 0,2-3-4 16,3 1 2-16,-1-2 1 0,3-1 2 0,0-2-1 15,0 2-1-15,0-4 0 0,5 0-1 0,-3-1 1 0,-1 1-1 16,1-3-2-16,2 1-5 0,-5-2 2 0,-1 2-1 0,3-3-1 16,-6 2-3-16,0-2-1 0,0 1 2 15,-5-3-4-15,0 2 4 0,-4-1-7 0,-1-2 2 0,1 1 4 16,-4-1 2-16,-1 2 1 0,-1-1-2 0,-1 2 4 15,0-1-1-15,0 2 3 0,-2 3-3 0,2-1 1 0,1 0-1 16,0 2-1-16,2 1 2 0,0 1 3 0,4-2-3 16,-1 2-2-16,0 0 4 0,1 0-2 0,4 0 4 15,-3 0-3-15,3 0-3 0,3 0-3 0,-3 2 4 16,4-2 4-16,1 0-3 0,0 1 2 0,3-1-6 0,0 0 4 16,6-1 0-16,1 1 3 0,-1-2-3 0,2 2 2 15,1-2 1-15,-1-2-7 0,1 3 0 0,-2-2 8 0,0 0 0 16,-2 0-2-16,1 0-2 0,-4-2-2 0,-2 2 0 15,0 0 3-15,-1 1 2 0,-2-1-8 0,0 1-1 16,-2 1 4-16,-3-1 4 0,3 1-1 0,-1-2 1 0,0 3-1 16,-2-2-4-16,1 0 3 0,-1 1 5 0,2 1-3 15,-4-2-5-15,2 2-1 0,2 0 5 0,-4 0-1 0,2 0-1 16,-1 0 1-16,1 2 1 0,-2-1-4 0,2 3 3 0,0-1 2 16,2 3-6-16,-2-1 4 0,1 1 2 0,3 4-1 15,-4-2-6-15,1 3 7 0,3 35 5 31,9-6 8 1,-13-40-31-17,0 0-7-15,0 0-18 0,0 0-9 0,34 11-1 16,-34-11 3-16,0 0-12 0,0 0 3 0,0 0 9 0,0 0 6 16,0 0 21-16,0 0 4 0,34-21 7 0,-34 21-7 15,49-100 8 1,-49 87 11-16,0 1-1 0,0 3 2 0,-3 2 1 15,3-1 3-15,0 8 11 0,0 0 2 0,0 0 3 0,0 0 2 16,0 0-1-16,0 0 2 0,0 0-2 0,0 0-7 0,0 0 0 16,0 0 1-1,0 0 3-15,0 0 5 0,0 0 6 0,0 0 0 0,0 0-1 16,0 0-2-16,0 0 2 0,10 28-6 0,23 49-55 31,-33-77-32-31,0 0-43 16,0 0-46-16,0 0-57 0,0 0-11 0,0 0-57 0,0 0-70 15</inkml:trace>
  <inkml:trace contextRef="#ctx0" brushRef="#br0" timeOffset="127094.32">20247 16309 1287 0,'0'0'48'0,"0"0"-3"0,0 0 9 0,0 0-33 0,0 0 56 0,0 0-45 16,67-65 52-16,-67 65-34 0,0 0-27 0,0 0 8 0,0 0 1 0,0 0 36 15,0 0-47-15,0 0 42 0,2-15-50 16,-2 15 25-16,0 0 4 0,0 0-8 0,0 0-5 0,0 0 4 16,0 0-9-16,0 0 14 0,-26-11 4 0,26 11 1 15,0 0 12-15,0 0-5 0,0 0-4 0,0 0 3 0,0 0 13 16,0 0-9-16,-32 10-4 0,32-10 2 0,0 0-16 16,0 0 4-16,0 0-5 0,0 0-5 0,0 0-4 15,-12 39-14-15,12-39 6 0,0 0-1 31,34 45-15-31,-34-45-19 0,0 0 0 16,0 0-6-16,0 0-9 0,43-8-2 0,-43 8-6 16,0 0 1-16,0 0 3 0,0 0 5 0,0 0 6 15,0 0 8-15,55-76-1 0,-55 76 3 16,13-85 9 0,-13 85 36-16,0 0 5 0,0 0 2 15,0 0 1-15,0 0-4 0,0 0 6 0,11-67 13 16,-11 67 14-16,0 0 2 0,0 0-14 0,0 0-1 15,0 0 0-15,0 0 21 0,0 0-2 0,9 42-7 0,-9-42-18 16,0 0-10-16,20 137 1 0,-14-102 0 0,3 0-12 16,6-3-75-16,-1-1-99 0,-2-2-144 0</inkml:trace>
  <inkml:trace contextRef="#ctx0" brushRef="#br0" timeOffset="128504.75">11545 11915 1144 0,'1'-3'4'0,"-1"2"2"0,0 1 0 0,-1-2 2 0,4 4-2 16,-5-2 4-16,4 1 2 0,-4 0-2 0,2 2-6 15,0-1 1-15,0-2 7 0,-1 4 13 0,2 0 5 0,-2-1-8 16,1 1 11-16,0 0 12 0,0 1 6 0,0 0-2 0,0 3 2 15,0 1-50-15,0-3 59 0,1 6-56 0,-1-3 44 16,0 4-50-16,0 1 72 0,0 6-55 0,-6-4 4 0,8 7 44 16,-12 1-62-16,12 7 64 0,-7 0-51 0,8 3 52 0,-3 0-75 15,5 0 59-15,3 4-12 0,-3-1-10 0,4 6 15 16,-3-2 16-16,7 7 1 0,-6 0-10 0,2 6 0 0,-1 3-3 16,0 1 2-16,-2-1 2 0,5 0 17 0,-3-1-16 15,0-1-5-15,0-3 1 0,4 1 3 0,-4-4-4 16,5 1 5-16,-2 0-6 0,-1-4-27 0,-4-2-7 0,2 1 4 15,-2-1-6-15,0 0 0 0,-1-3-1 0,-3 1-7 16,1-1 5-16,-3-2-4 0,0 2 5 0,0-12-2 0,-3 2-1 16,3-4-2-16,-2 2 4 0,-1-6 1 0,3 0-3 15,-2-4 0-15,2-5-30 0,0 4-18 0,-3-3-35 0,0-7-34 16,1-1-48-16,1-2-43 0,-1-5-18 0,-2-5-59 16</inkml:trace>
  <inkml:trace contextRef="#ctx0" brushRef="#br0" timeOffset="129379.38">11825 13804 674 0,'1'-2'3'0,"1"1"6"0,-2-1 11 0,-2 1 9 0,2 2 1 0,-3-1 5 0,3 0 9 0,-3 2 4 0,3-2-5 0,-2 1 4 15,2-1-12-15,0 2-7 0,0-2-1 0,0 3-1 16,0-2-7-16,2 1 2 0,0 0-3 0,-2 2-4 0,1-2-2 16,1 1 3-16,-4-1-4 0,2 2 1 0,0-2 12 0,0 1-4 15,2 2 5-15,-1-2 2 0,1 3 4 0,1 1-5 16,0-2 3-16,1 4-2 0,0-2-2 0,2 2 4 16,-1 1 12-16,3 1-42 0,-1 0 43 0,3-1-43 0,-2-1 45 15,4 2-50-15,-2-3 38 0,0 0-52 16,3 0 39-16,-1-3-5 0,1-1-6 0,1 0 12 0,2-1-18 0,1-1 20 15,4-1-17-15,1-2 15 0,3-1-26 0,2-1 14 16,2 2-6-16,37-6 4 0,-31 2 0 16,3 1-2-16,4 0-1 0,1-2 6 0,2 2-5 0,5-2 3 15,2-3-4-15,7 2 33 0,-2 1-29 0,3-5-30 0,5 3 40 16,7-3-30-16,1 0 40 0,6 1-35 0,4-1 35 16,4-1-60-16,8 1 58 0,1 0-1 0,6 2-12 15,1-2 0-15,0 1-1 0,3-1-4 0,-3 1 1 0,-2 1-2 16,3-2 5-16,4 5 6 0,4-1 7 0,2-2 0 15,7 6 5-15,3-1 5 0,6 1 4 0,9 2 0 0,-1 1-7 16,-1-4-3-16,-9 4-6 0,2 0-1 0,-2-3-14 16,0 3-4-16,-1-2-8 0,2 2 6 0,1-3-1 0,-2 2-4 15,8-3 8-15,2 2-9 0,-5-2 5 0,-7 1 0 16,-4-2 1-16,-2 2-5 0,-7-1 0 0,-1 0-2 16,-6 0-3-16,-4 1 3 0,0-1-1 0,1 0-1 0,-3 1 6 15,-2 1 3-15,1-1 7 0,-6-4 15 0,0 6 5 16,-3-4 4-16,-3 4-2 0,-3-2 5 0,5 3 0 15,-1-3-10-15,2 4-3 0,5 1-15 0,0 0-1 0,8 0 0 16,6 2 0-16,0-3 1 0,3 3 1 0,-1 0 6 16,2 1-3-16,-1-2 3 0,-8 1-6 0,-4 0-1 15,-1 0-1-15,-6-3-3 0,1 2-4 0,-8-2-1 0,-3-1-1 16,-2 0 2-16,1 0-7 0,0-1 5 0,-1-2-1 16,-5 2-2-16,3-1 6 0,-5-1 0 0,-1-1 2 15,-1 1-3-15,1 0 5 0,-5-1 0 0,1 2-1 0,-8-1 3 16,-2 0-2-16,2 2-5 0,-1 0 4 0,-3-2-4 15,2 2 3-15,-6 0-5 0,-3 1 4 0,2-1-1 16,-6 1-6-16,-4 0 6 0,-5 0-3 0,-9 0-1 0,-3 0 3 16,-9 0-1-16,-3 1-3 0,-9-2 1 0,-4-1 3 15,-4 2-12-15,-9-3-25 0,-4 6-28 0,-7-8-40 0,-1 1-3 16,-7-1-76-16</inkml:trace>
  <inkml:trace contextRef="#ctx0" brushRef="#br0" timeOffset="131236.14">11490 11835 1026 0,'0'0'10'0,"14"-2"9"0,-11 1 2 0,8-1 8 15,-3-1 2-15,6 2 4 0,-6-1 7 0,5 1 2 16,-1-1 1-16,1 0 3 0,1-1-1 0,2 2-9 0,0 0 8 16,3-2 0-16,3 1-39 0,3 0 45 0,5 0-53 15,0 0 47-15,4 1-34 0,2-3 52 0,7 2-51 0,-1 0 17 0,13-2 36 16,-4 1-46-16,16-1 45 0,-4-1-58 0,14 3 37 16,-4-4-51-16,13 1 57 0,0 2-15 0,1-2 0 0,2-1-4 15,3-1-1-15,7 2-3 0,-1-2-2 0,4 2-5 16,7-3-12-16,0 1-4 0,9 1-3 0,3-4 5 0,0 3 0 15,1-1-3-15,3-1 3 0,-2-1 1 16,5 0-2-16,2 0-1 0,6 2-1 0,5-3 13 0,6 2 5 16,0 0 9-16,10 0 0 0,-1 1 4 0,-5-1-4 0,0 2 0 15,-1-3-6-15,1 3-8 0,-3-2-13 0,5 2-6 16,0 0 3-16,6 1-5 0,2-2 0 0,-2 2 4 16,0 1 2-16,0 1-9 0,0 0 1 0,0-1 2 0,-4 1-7 15,0 2 4-15,-7-1 3 0,5 2-2 0,-7-2 3 16,-7 2 3-16,-2-2 2 0,-5 2-5 0,-2 0 2 15,-4 1-1-15,2 0-4 0,-3 0 3 0,0 0 3 0,3 0-2 16,-2 0 3-16,-1 1 7 0,-9-1-3 0,-5 0-1 16,-9 1 5-16,-2-1-8 0,-5 3-1 0,-5-3-1 15,-5 3-2-15,-4-3-1 0,-3 2-3 0,-3-1 7 0,-2 1-3 16,-3-1 1-16,-4 2-1 0,-4-1 1 0,-2-2-2 16,0 5 6-16,-8-4 1 0,0 2-3 0,-2-2 4 15,-3 2 0-15,-8-2-3 0,1 2 3 0,-2-2 0 0,-2 2-1 16,-3-2 1-16,-1 2-4 0,-4-1-2 0,1 0 8 15,-3 1-3-15,0 1 0 0,-2-3 0 0,-4 2-2 16,1 0 1-16,-2-1 2 0,5 0-1 0,-7 2-9 0,5-3 7 16,-1-1-2-16,1 0 0 0,3 4-2 0,-3-8 2 15,0 8-1-15,-1-8 5 0,-4 4 1 0,3 0-2 0,-2 0 0 16,1 0-1-16,-1 0 0 0,2 0-3 0,2-1 2 16,-1 1 0-16,6 0 0 0,-2 0 1 0,4 0-3 15,1 0 2-15,1 0 2 0,3 0 2 0,-3 0-3 16,2 1-4-16,1-1 3 0,-3 4-1 0,-1-4 1 0,2 0 2 15,-4 3-2-15,-1-1 3 0,2 0 1 0,-4-2-3 0,-3 1 1 16,0 0-1-16,-1-1 5 0,-7 1-4 0,0-1 3 16,-3 0-7-16,-3 0 2 0,-1 0 4 0,-3 0-3 15,-1-1 2-15,1 2-2 0,-4-1-3 0,1 0-2 16,-1 0 5-16,0 2-1 0,0-2 0 0,-1 0 0 0,1 2-1 16,0-1 0-16,0-1 3 0,-4 0-1 0,4 2 1 0,0 3-2 15,0-3-1-15,0 1 4 0,0 2 1 16,0 1-4-16,0 2 0 0,0 0 4 0,0 2-4 15,0 1 4-15,4 0 0 0,-4 1-4 0,1 3-1 0,1-1 3 16,-1 2 0-16,3 0-2 0,-3 2 4 0,-1-1-1 0,3 2-1 16,1 2-1-16,-4 2 0 0,1 0 4 0,1 3 0 15,1 2 20-15,-3-1 1 0,4 2 3 0,0 1 0 16,-4 2-2-16,1-3 5 0,1 6-2 0,-1-6 2 16,-1 8-21-16,0-3-3 0,0 1 16 0,-1-1 6 0,1-1 4 15,-2-1 0-15,2 0 2 0,-1 1-4 0,1-2-2 0,-4 0 3 16,4 0-22-16,0 2 0 0,-4 1-4 15,4-1-5-15,-3 1-3 0,0-3 5 0,-1-1 1 0,1-1-5 16,-3 0 2-16,-1-2-5 0,0 0 9 0,0-2 6 16,-1 1 26-16,0-1 1 0,-2 1 1 0,2-1 6 15,0 1 2-15,1 1 16 0,-4-3 10 0,7 4 1 0,-3-4-25 16,2 3-2-16,0-2-2 0,0 0 0 0,1 1 23 16,0-1-11-16,-1-3-11 0,1 1-5 0,1-1 2 15,0 0 1-15,-3-1 4 0,5-2-3 0,-1 3-13 0,0-4-7 16,-1 1-5-16,2-2 3 0,-3 2-6 0,-1-4 2 15,2 1 0-15,2-2-6 0,-4 0-8 0,1 0 9 0,0-5-1 16,1 5-6-16,3-4 3 0,-2-1-6 0,1 0-1 16,1 0 4-16,0 0-4 0,-2 1-3 0,2-1 3 15,0-1 6-15,-1 3-9 0,1-2 1 0,0 0 0 0,-2 1 2 16,2-1-1-16,0 0 2 0,0-1-5 0,0 2-2 16,-2-3 6-16,1 1 3 0,-1 1-3 0,2-4-6 15,-1 0 4-15,-3 1-2 0,3-2 1 0,-1-2 3 0,-2 0-2 16,2-1-5-16,1-1 7 0,1 0-1 0,-4-1-1 0,0-1-1 15,-1 2 4-15,-2-5-8 0,-3-2 7 0,-2 2-3 16,-5-2 0-16,0-1-5 0,-5-1 1 0,-4-1-7 16,-4-4-11-16,-5 6-14 0,-6-6-21 0,-3 8-22 15,-7-7-44-15,-7-3-68 0,-9 3-83 0,-1-3-112 16</inkml:trace>
  <inkml:trace contextRef="#ctx0" brushRef="#br0" timeOffset="132185.79">14157 12635 2082 0,'0'-8'-39'16,"2"1"26"-16,0 2 7 0,-6-2 15 0,6 2 18 0,-2-1 9 15,2-2 12-15,2 1 9 0,-4 1 41 0,2-4-16 0,1 2-1 16,1-3-14-16,-2 4-17 0,1-2-7 0,-3 1-12 0,4-1-10 15,-4 2-2-15,-4 0-10 0,1 0-5 0,0-1-2 0,-5 3-4 16,2 0-1-16,-4 2-3 0,-4 0 3 0,-2 3-1 16,-1 3 0-16,-1 0-2 0,-4 4-1 0,0 0 1 15,1 0-1-15,-2 4 5 0,1 0-5 0,4-1 3 0,1 0-4 16,4-1 7-16,-1 2-2 0,8 0 4 0,1 0 4 16,5 1-6-16,2-1 6 0,4 1 4 0,4 0-2 15,5 1-1-15,4-2 2 0,2 0 1 0,7 0-3 0,4 0 6 16,3-3-6-16,-2 1-6 0,6 1 3 15,-1-2-3-15,5 2 1 0,-2-1-3 0,-1-1-1 0,-1 0-5 16,-5 3 5-16,2-1 3 0,-4-1-3 0,-9-2 0 16,-2 2 2-16,-8-1 2 0,-7 3 0 0,-6-4 5 0,-2 4 6 15,-9-1-2-15,-2 2 0 0,-9-2 2 0,-3 2 2 0,-5-1 1 16,-2-2-2-16,-1 2-5 0,1-4-8 0,1-2-1 16,-1-2 3-16,5-2-1 0,-1-1-5 0,4-4 1 15,3 0 3-15,1-4-8 0,1 0-21 0,3-2-20 16,2-3-32-16,3 0-45 0,3-5-46 0,5 0-6 15,1-6-62-15</inkml:trace>
  <inkml:trace contextRef="#ctx0" brushRef="#br0" timeOffset="132546.72">14372 12472 1887 0,'-4'-2'22'16,"4"-2"16"-16,-2-1 23 0,7 5 3 0,-4 0 13 0,1-3 3 0,-2 3 3 0,3 0 16 0,8 3-14 0,-3-1 0 0,6 1-16 0,0 1 3 16,6 3-7-16,0 1 2 0,4 3-3 0,-1 3-11 0,0 1-8 15,0 2-17-15,3-1-3 0,-5 3-10 0,-1 1-4 16,-3-1-5-16,-1 1 2 0,0-3-5 0,-7 0-1 16,-1 0 2-16,1-3-7 0,-4 0 5 0,-2-2 1 0,-3-1 0 15,0 0-6-15,-3-3 4 0,0-3-1 0,-4-1-2 16,0 0-11-16,-1-3-12 0,0-1 0 0,-3-2-6 15,-2-1 5-15,2-4-5 0,-1 0 1 0,2-2 6 0,0 1 12 16,0-4 10-16,3 0-3 0,-1-2 3 0,3-3 1 16,1-1 0-16,-1-2 3 0,2-2-6 0,2-2 0 15,1 0 1-15,0-1 3 0,0 1-4 0,3 2 4 0,3 4-4 16,0 2-4-16,2 2-6 0,2 3-7 0,0 3-9 16,0 1-12-16,3 3-8 0,-4 1-19 0,2 2-19 15,-4 0-15-15,4 2-22 0,1 0-28 0,-2-1 27 0,2 3-40 16,0 0-36-16</inkml:trace>
  <inkml:trace contextRef="#ctx0" brushRef="#br0" timeOffset="132909.9">14788 12472 1711 0,'0'-2'-20'0,"3"1"80"0,0-3-36 0,-1 0 15 0,-4 4 11 0,2-3 6 16,0 3 4-16,-1 0 4 0,2 0 29 0,-1 3-72 0,2-1 53 15,1 2-10-15,0 1-5 0,4 3-2 0,-2 0 7 16,7 0 11-16,-6 3-4 0,6 2-3 0,0 3-17 16,-2 1-2-16,-2 2 13 0,4-2 8 0,-2 3-10 0,-1 1-15 15,2-2-5-15,2 0-2 0,-3-1 1 0,4-3-7 16,-5-1-16-16,4 0-12 0,-1-3 0 0,-2-1-1 0,2-1-3 16,-2-2-1-16,-4 0 1 0,4-3 2 0,-4-1-3 15,0-3 1-15,-1 0-3 0,0-2 5 0,0-3 1 16,-2-2 0-16,0 0-4 0,3-5 1 0,-3 0 2 15,2 0-4-15,-1-3 6 0,-3-4-6 0,2 3 0 0,-1-2 3 16,-2-2 0-16,0-1 2 0,0-1-5 0,-2-4 4 16,-1 2-5-16,2-4 3 0,-3 5 3 0,1-2-7 15,3 2 1-15,-2 3-2 0,2 2 4 0,0 5 0 0,2 4 2 16,-2 0 1-16,3 5-9 0,1 1 5 0,-4 2 3 16,1 1-14-16,2 0-18 0,5 6-94 15,-5 0-2-15,3 0-53 0,-1 2-64 0,0 0-56 0</inkml:trace>
  <inkml:trace contextRef="#ctx0" brushRef="#br0" timeOffset="133397.7">15313 12412 2157 0,'-3'-12'-26'0,"3"3"30"0,-3-4 32 0,3 4 36 0,-5 4 24 15,-3-1 4-15,5 2 10 0,0 1 2 0,-2 3 25 0,1-1-29 16,0 1-33-16,3 4-37 0,1 0-14 0,1 2 10 15,1 3-10-15,1 2-3 0,2 5 8 0,2 3-2 16,-2 1 3-16,3 4-2 0,0-2-8 0,3 3-12 0,-4-1-3 16,2 0 2-16,-2 0-8 0,0-2 7 0,1 1-4 15,0-3 3-15,-5-3-8 0,5-1-19 0,-2-1-29 0,-1-6-39 16,0 0-41-16,2-2-61 0,-4-3-49 0,1-1-51 16</inkml:trace>
  <inkml:trace contextRef="#ctx0" brushRef="#br0" timeOffset="133546.6">15353 12165 1656 0,'-8'0'40'0,"3"4"-41"16,5-5 46-16,-3 5-43 0,-2 1 0 0,4 2 5 0,-1 2-1 15,2 1-4-15,3 3-68 0,0-8 51 0,2 9-93 16,2 1-14-16</inkml:trace>
  <inkml:trace contextRef="#ctx0" brushRef="#br0" timeOffset="133804.28">15702 12472 1672 0,'0'-7'-25'0,"-1"-2"72"0,7-1-37 16,-3 2 5-16,-8-1 9 0,4-1 18 0,-2 3 9 15,-4 0 6-15,5-1 34 0,-5 3-69 0,2 0 39 0,-1 2-5 16,3 2 0-16,-4 4-15 0,4 0-1 0,-1 2-7 16,0 2-10-16,-2 2 6 0,1 0 9 0,-1 2 12 15,-3 1 13-15,2 2 1 0,-1 0-10 0,3 1 9 0,0 1 1 16,2 1 1-16,2 1-4 0,1 0-8 0,1 0-20 16,4-1-2-16,-2 0 1 0,5 0-4 0,0-2-5 15,1 2-4-15,-1-4-9 0,1-1-13 0,3-3-26 0,2 2-50 16,2-3-50-16,0-3-62 0,6-3-12 0,-1-2-62 15,4 0-61-15</inkml:trace>
  <inkml:trace contextRef="#ctx0" brushRef="#br0" timeOffset="134201.07">15930 12485 1976 0,'-8'-2'-28'0,"5"-1"28"0,3 3 11 0,-7 2 16 0,3 1 14 16,-2 0 9-16,-1 0 15 0,7 0 14 0,0 4 39 0,0 1-14 15,0-3-7-15,3 1-11 0,1 1-11 0,-3 0-1 16,5 1 3-16,-3-3-6 0,4 2-8 0,-1-1-13 0,4-1-3 16,-1-1-7-16,2-3-2 0,2 1-10 0,1-1-17 15,2-2-7-15,1-2-1 0,0 0-2 0,0-2-1 16,0 2-3-16,-3-2 5 0,0-1-1 0,-1 1 1 0,-3-3-3 16,0 1-4-16,-2 0 2 0,-1-1 4 0,-2-3 2 15,0 3-3-15,-4-3 0 0,2 1-2 0,-6-4 0 16,2 2 0-16,-6-2 3 0,-1 1-5 0,-2-3 1 0,-2 4-1 15,-1-1 1-15,-4 4 4 0,1 1 1 0,-3 1 1 16,1 4-6-16,1 1 3 0,-3 2-1 0,2 2 6 16,-1 5 7-16,3-1 12 0,-1 4 20 0,1 3 4 0,5 5 20 15,0 1 8-15,10 5 14 0,-6 3 15 0,10 0-1 16,4 5-6-16,6-3-19 0,4 3 13 0,6-3 10 0,7 2-4 16,4-4-11-16,9 1-23 0,7-3-7 0,3-3-7 15,5-4-7-15,5-3-49 0,2-3-56 0,0-4-63 16,3-5-81-16,-8-3-90 0,-3-3-118 0,-2-7-100 0</inkml:trace>
  <inkml:trace contextRef="#ctx0" brushRef="#br0" timeOffset="135520.04">17835 12340 1664 0,'0'-5'22'0,"-1"-3"-11"15,2-2 16-15,-1 1 24 0,-3-1 18 0,-1 1 18 0,1 1 19 16,-1 3 14-16,1-1-20 0,0 2 28 0,0 6-4 15,-1-2-15-15,0 8-1 0,-5 2-5 0,2 0-8 16,1 10-7-16,-6-1 5 0,3 7-5 0,0 4-2 16,1 2-5-16,-2-1-12 0,4 4-9 0,0 3-6 0,6 1-10 15,-4-1-5-15,8 1-9 0,-4-4-7 0,6 2-5 16,0-3-3-16,8-3-8 0,-1-3-5 0,8-6-28 0,2-3-40 16,4-4-81-16,0-6-74 0,5-5-97 15,1-3-66-15</inkml:trace>
  <inkml:trace contextRef="#ctx0" brushRef="#br0" timeOffset="136013.01">18153 12598 1911 0,'-6'0'-48'0,"3"0"56"0,-2-3-31 15,10 3 1-15,-10 0-3 0,5 1 4 0,0 0 1 0,0 3-3 16,5-1 56-16,-4 2-50 0,2 3 39 0,1 1 12 16,0 0 10-16,1 0 0 0,0 2 5 0,3 0 10 0,-2 0-6 15,2-1 3-15,0-1-7 0,-1-1-5 0,0-1-5 16,0 1 0-16,1-3-3 0,0 1 3 0,-1-1-1 16,0-2-6-16,-3-3-1 0,4 2-6 0,-3-4-2 15,1 2-2-15,2-5-10 0,-1-1-7 0,-1-2 0 0,3-3-6 16,-2 1 2-16,-1-4-5 0,0 0-2 0,1-1-1 15,-3-4 4-15,3 0-3 0,-6-1-3 0,2-3-6 16,-1-1-8-16,-2 0 5 0,0-3-3 0,0-2 0 0,-3 2-1 16,0 2 1-16,-1-2-1 0,-3-3 11 0,0 1 1 15,-1 0 5-15,0-2-1 0,-2 3-1 0,2 0 6 16,-4 0-2-16,2 1 4 0,2 4-2 0,0 4-1 0,-2 6-3 16,2 5 6-16,0 0-2 0,4 7 0 0,-3 2 0 15,4 4 0-15,-1 4-2 0,0 3 6 0,1 2-3 0,2 5 2 16,-1 4 5-16,0 1 1 0,2 3 15 0,2 0 7 15,1 0 4-15,0 1-3 0,1 5 0 0,3-2-1 16,0 1 9-16,-3-1 10 0,1 2-11 0,3-2-2 16,1 6-2-16,-1-7 1 0,0 0 2 0,3-3-2 0,-3-1-12 15,0-4-14-15,5-3-12 0,-4-2-27 0,-1-2-32 16,5-3-42-16,-5-5-50 0,1-2-11 0,1-2-58 16,-3-6-66-16</inkml:trace>
  <inkml:trace contextRef="#ctx0" brushRef="#br0" timeOffset="136733.76">18528 12430 1578 0,'-3'-6'81'0,"0"1"-31"0,3-2 10 0,-2 5 12 15,-3-3 6-15,-2 5 1 0,2 0 5 0,2 0 14 16,-1-2-75-16,-2 4 29 0,1 0-11 0,-1 1-12 16,0-1-1-16,3 5-2 0,1-2-2 0,-3 2 6 0,2 2 0 15,1 1 10-15,2 1 9 0,0-2-2 0,2 4 5 16,1 0 10-16,0 0-5 0,1-1-19 0,-1 1-5 0,2 0-8 15,2 0-7-15,-2-1 2 0,1-2-6 0,1 0-11 16,-1-2 0-16,2-1 0 0,-2 0-2 0,-1-2-1 16,0-1 2-16,0 0 1 0,1-1-3 0,2-2-2 15,-2-1 1-15,2 0 1 0,0-1 1 0,0-1 2 0,1 0-3 16,-2-2 0-16,-2-1-4 0,0-1 3 0,-3-1 3 16,1 0-1-16,-1-3-3 0,-2-1 3 0,-3-2-2 15,-1 0-2-15,0-1 5 0,-2-3-1 0,-4-2-3 0,0 2 3 16,0-1 0-16,3-1-7 0,-1 0 7 0,2 4 1 15,0 0 2-15,4 2-3 0,1 3 1 0,-3 3-5 0,3 1 3 16,-1 4-2-16,-1 2 0 0,3 0 2 0,-2 2-1 16,1 2-2-16,1 1 2 0,-2 3 0 0,2-2-1 15,3 4 5-15,-3-1-2 0,2 2-1 0,1-1 0 0,-3 3 1 16,5-4 0-16,0 1-1 0,2-1 4 0,3-4-3 16,0 2 1-16,2-2-6 0,4-2 3 15,3 1 1-15,0-4-4 0,3 0 6 0,0-1-3 0,-2-2-1 16,0 0-2-16,0-2 5 0,-4 0-5 0,-2-2 7 0,-1 0-1 15,-2-1-1-15,-1 0-2 0,-4-2 2 0,-3 2 0 16,0 0-2-16,-3-3 4 0,-3 6-3 0,2-6 4 16,-4 1-4-16,-2 3 0 0,-2 1 1 0,1-1 0 0,0 4 0 15,0-2-4-15,-3 4-2 0,2 0 5 0,1 1 1 0,-1 0 1 16,0 0-5-16,1 5 4 0,0 0-2 16,-1 5 0-16,0 2 3 0,2 4-3 0,1 5-2 0,2 4 5 15,-3 4 32-15,5 1 1 0,2 6 7 0,2-2 5 16,1 1 8-16,1 2 3 0,3 1 1 0,-1-1-4 0,4 1-28 15,-2-4-2-15,4 1-3 0,-2-2-4 0,4 0-9 16,-4-2-2-16,-1-2 0 0,4-1 4 0,-7-1-2 16,-1-5 1-16,-2 2-4 0,-4-6 0 0,-4 0 3 15,1-4-4-15,-6-3 6 0,0-2-9 0,0-5 5 0,-3-1-6 16,-2-6 5-16,1-1-1 0,1-5-7 0,0-4-2 16,1-3-14-16,2-2-8 0,1-5-10 0,1-1 4 0,0-4-8 15,7-3 4-15,-6-2 2 0,7 1-1 0,0 2 8 16,0-1 12-16,3 4 7 0,2-1-2 0,2 7 4 15,0 4 0-15,1-1-2 0,2 9 5 0,0-2-4 0,0 3 1 16,-2 1-1-16,0 4-7 0,1-1-13 0,-1 0-15 16,-1 2-28-16,-4 2-24 0,4-3-19 0,-7 3-36 15,10 0-43-15,-2 0 17 0,4 0-51 0,-8 0-42 0</inkml:trace>
  <inkml:trace contextRef="#ctx0" brushRef="#br0" timeOffset="136981.75">18933 12372 2017 0,'0'-8'-26'0,"0"2"20"0,3-2 11 16,-1 7 14-16,-2 1 9 0,1 0-1 0,-4 0 1 16,3 0 4-16,-1 0 35 0,2 1 1 0,-1 3 0 0,3 1-12 15,2 3-8-15,-2 3 5 0,3 4 21 0,-1 2 3 16,3 4-10-16,-6 2-20 0,4 0-9 0,-4 1-1 15,1-2-1-15,1 1-5 0,-1-3-21 0,1-2-8 16,-1 1 3-16,-1-3-3 0,-1-4-38 0,2 0-36 0,-4-4-40 16,2 1-57-16,3-5-5 0,-1 0-63 0,-3-4-73 15</inkml:trace>
  <inkml:trace contextRef="#ctx0" brushRef="#br0" timeOffset="137128.34">19020 12223 1664 0,'-7'-6'4'0,"0"5"-31"0,5-9 35 0,2 8-36 0,-3-1 38 0,3 3-36 15,-2 2 35-15,2 2-39 0,0 0 34 0,2 0-25 0,-2 2-30 16,-2 3-3-16,6 0-105 0</inkml:trace>
  <inkml:trace contextRef="#ctx0" brushRef="#br0" timeOffset="137409.41">19313 12391 1649 0,'1'-7'13'0,"7"-3"-25"0,0 2 61 0,-3 6-29 0,-1-3 9 16,0 0 15-16,-4 5 8 0,0 0 2 0,0-3-13 0,-4 3 25 15,-2 0-49-15,-1-2 42 0,-3 2 3 0,0 0 8 16,-3 0 1-16,-4 0 18 0,-2 1 11 0,-2 3 4 15,3 1 10-15,-4 2 0 0,6 1-7 0,-2 5-11 16,6 0 0-16,0 3-4 0,3-1 3 0,9 2 12 0,-3 1-15 16,6-1 1-16,0 1 3 0,8-1 5 0,-3-2-6 15,5-1-8-15,3 2-14 0,0-3-17 0,4-2-4 0,0-1-16 16,1-1-7-16,1-4-13 0,3 1-7 0,-3-1-10 16,1-4 2-16,-1-1-26 0,-2-1-33 0,0-4-56 15,-3-1-60-15,-6 1-98 0,-2-3-86 0,-2-1-71 0</inkml:trace>
  <inkml:trace contextRef="#ctx0" brushRef="#br0" timeOffset="137867.34">19532 12165 1508 0,'-4'0'86'0,"0"1"-23"0,4-4 24 0,0 3 22 0,0 0 24 0,0-2 13 15,4 2 29-15,-4 0 9 0,6 4-57 0,1-1 32 16,3 3-12-16,1 4-2 0,5 2-13 0,0 6-5 15,8-1-11-15,2 6 5 0,0-1-3 0,5-2-3 0,4 11-5 16,5 1-19-16,-2 5-9 0,1 4-6 0,-6 2-20 16,-3-2-14-16,-6 8-24 0,-5-2-21 0,-11-2-16 0,-9-3-39 15,-9-3-46-15,-15-5-72 0,-7-1-72 0,-12-3-90 16,-12-4-59-16</inkml:trace>
  <inkml:trace contextRef="#ctx0" brushRef="#br0" timeOffset="141600.5">15150 13750 1385 0,'0'0'27'0,"0"0"13"0,0 0-27 0,0 0 56 16,4 11-36-16,-8 14 66 0,4 7-41 0,0 5 10 15,2 8-14-15,1 2-2 0,0 4 34 0,2 0-35 0,0 5 52 16,-1-3-62-16,1 2 47 0,0-1-8 0,-2 0-22 15,0-3 0-15,-3-3-12 0,0 0-15 0,0-4-16 16,0-4-8-16,0-2-1 0,-3-1-3 0,3-5 5 0,0-2-24 16,3 2-43-16,-3-7-47 0,0-2-65 0,2-4-35 0</inkml:trace>
  <inkml:trace contextRef="#ctx0" brushRef="#br0" timeOffset="141953.71">15158 13846 1602 0,'-3'-6'44'0,"0"1"-43"0,3-3 49 15,-3 8-47-15,0 2 43 0,-4 3-41 0,4 1 41 16,-3 5-43-16,-2 0-2 0,2 4 6 0,-7 0-8 0,2 3 5 16,-2 0 0-16,-1 4-3 0,1-3-1 0,0-3 9 15,-1-1-45-15,5 2 36 0,-3-2-1 0,0-1 6 0,4-2-44 16,-3-2 41-16,3-1-40 0,0-1 71 0,0-3-32 15,2 0-17-15,0-5-22 0,4 2-25 0,-1-2-10 0,2-2-47 16,1-7-37-16</inkml:trace>
  <inkml:trace contextRef="#ctx0" brushRef="#br0" timeOffset="142146.03">15164 13753 1408 0,'16'-20'9'0,"3"3"21"0,-3 1 3 0,-5 8-25 0,-1 2 55 0,-2-1-49 0,-2 5 56 16,3 3-33-16,-1 2 0 0,2 2-15 0,-2 1 5 15,3 2 24-15,-2-3-54 0,4 11 52 0,-2-5-55 0,2 4 33 0,2 5-5 16,3 3-6-16,2 7-8 0,2 3 6 0,1 5-2 16,4-4-7-16,1 4 6 0,2 3-26 0,0-3-26 15,-5-3 3-15,-1-1-72 0,1-3-81 0</inkml:trace>
  <inkml:trace contextRef="#ctx0" brushRef="#br0" timeOffset="142688.43">18595 13570 1688 0,'-4'-4'-37'0,"4"4"45"0,2-5-29 0,0 10 79 0,-4 2-42 0,4 1 18 0,1 9 14 0,-2-1 11 0,4 4 56 0,-1-3-37 0,3 9 49 0,-1 3-69 15,4 4 63-15,4 12-4 0,-3-2-15 0,8 8-4 16,-5 3-22-16,5 7 6 0,-6 1 2 0,4-2-4 0,-1-2-23 16,-2 0-12-16,-1-4-3 0,1-1-3 0,-3-3 2 0,1-2-11 15,-3-5-27-15,-1-2 1 0,-2 0-7 0,1-6 1 16,-1-4 8-16,2 0-20 0,-5-7-41 0,0-1-52 15,-3-1-54-15,-5-3-68 0,5-19-54 0</inkml:trace>
  <inkml:trace contextRef="#ctx0" brushRef="#br0" timeOffset="143045.26">18621 14624 2057 0,'-43'-12'0'0,"43"12"22"0,0 0 15 0,0 0 8 0,0 0-2 0,0 0 6 0,0 0-6 0,0 0 3 0,0 0-4 16,0 0-16-16,0 0-10 0,107 66-9 16,-89-60-3-16,-2-1-6 0,2-1 3 15,-4 0 1-15,3-1-8 0,-4-1-6 0,4-1-17 16,-4 1-20-16,-2-2-16 0,5 0-10 0,-3-3-8 0,1-2-2 15,2 0 6-15,-2-1 4 0,2-2 17 0,1-1 20 16,1 0 12-16,-4 0 17 0,0 0 5 0,2 0 9 16,-7-1 2-16,5 0 21 0,-6 0 12 0,2-1 5 0,-2-1 19 15,4 1 17-15,-4 4 12 0,-3-3 6 0,3 5 9 16,-3 0-4-16,-1 4-3 0,0-1-2 0,-3 6-12 0,-2 0 22 16,-1 6-3-16,-4 1-1 0,-2 0-13 0,-2 6-10 15,-1 0-2-15,-6 5-7 0,-1-1-1 0,-5 1-37 0,-2 0-35 16,-4-3-64-16,-1 2-85 0,-5-2-132 0</inkml:trace>
  <inkml:trace contextRef="#ctx0" brushRef="#br0" timeOffset="144538.59">14953 11499 1362 0,'3'5'14'0,"-2"3"25"0,1 1-23 0,1-2 59 0,2 2-27 15,-3-1 5-15,4 1 11 0,-6-3 21 0,8 1-13 0,-7-2 1 16,1 0 43-16,1-1-38 0,-3-3 60 0,6 0 9 16,-9 0 20-16,6-1-13 0,-6 2 26 0,0-2-12 15,3 0-2-15,-3-2-18 0,1 0-37 0,1-3-7 16,2-5-33-16,-1 0-9 0,3-7-30 0,2-2-5 0,0-3-22 16,3-5-2-16,0-6 3 0,-2 0-5 0,0-6 0 15,1-6 4-15,0-5-4 0,-2-4-6 0,0 1 5 0,-2-5-2 16,0-4-1-16,2-5 6 0,0-1-6 0,-2-4-2 15,3 2 5-15,129-7 16 0,-132-4-16 0,2-2 3 16,0-2-5-16,2-3-9 0,-2 3 9 0,3 1-1 16,-1-1-1-16,-134 7-22 0,135 4 18 0,-2 10 2 0,-3 5 0 15,0 10 3-15,1 7-15 0,-8 8-4 0,4 7 2 16,-3 7-7-16,0 6-18 0,-3 3-16 0,1 5-13 16,0 4-28-16,-3 5-17 0,-1 7-27 0,-2 3-41 0,-2 2-28 15,-1 4-30-15,1 2 2 0,0 3-34 0</inkml:trace>
  <inkml:trace contextRef="#ctx0" brushRef="#br0" timeOffset="144969.51">14889 10021 954 0,'0'7'4'0,"-3"2"12"0,3-1 8 0,-6-3 6 15,1 1 12-15,2-1 8 0,-2 0 4 0,0 2 6 0,2-3 2 16,0 2-11-16,-3-5 7 0,1 1 2 0,0 0-48 15,2 0 35-15,-2 0-36 0,2-1 56 0,0-1-43 16,3-1 4-16,-3-1-11 0,0-4-8 0,3 2 34 0,-1-4-41 0,1 0 32 16,0-6-58-16,0-1 37 0,1 1-4 15,3-4-4-15,-2-2 14 0,3-1 11 0,1-1 3 16,2-3 7-16,3-2-2 0,0 0 9 0,-1-1 12 0,4-2 7 16,0 1-14-16,0 1-7 0,2 1-4 0,2 1-8 15,-4 5 7-15,2 2-11 0,0 4-10 0,1 3-6 0,-1 4 4 16,-1 2-9-16,2 6 4 0,-2 0 0 0,4 6-4 15,-1-1-6-15,4 6 4 0,-2 2-3 0,2 3-5 16,4 1 4-16,0 1-15 0,3 3-33 0,-2-2-48 16,-2 0-61-16,2 1-40 0</inkml:trace>
  <inkml:trace contextRef="#ctx0" brushRef="#br0" timeOffset="145669.22">18020 9462 1920 0,'-1'-8'-23'0,"-5"3"38"0,3-5 20 0,1 4 13 16,-1 3-3-16,1 3 0 0,0 0 2 0,2 3 6 16,0 3 50-16,2-3-27 0,1 11-7 0,2-1 1 15,3 8 9-15,-4 1 30 0,3 5 5 0,-1 4-2 0,2 6-12 16,-4 6 11-16,5 0-5 0,-3 8 4 0,-4 0 5 15,3 4-16-15,-2 3 7 0,0 2 12 0,-3-1-11 16,3-2-10-16,1 6 16 0,0-3-4 0,1 1-13 0,-2-3-13 16,3 0-18-16,2-4-14 0,1 2-6 0,1-3-8 15,1-3-27-15,3-3-10 0,-1 0 0 0,1-5 0 16,2 1 4-16,-2-5 1 0,2-2-3 0,-2-3-6 0,1-6-8 16,-3-5-37-16,-2-4-12 0,-1-4-43 0,-1-6-26 15,-2-2-43-15,1-4-49 0,-7-2-64 0,-4 0-54 16,1-2-30-16,-3 0-13 0,1-2-27 0</inkml:trace>
  <inkml:trace contextRef="#ctx0" brushRef="#br0" timeOffset="146081.54">17911 10788 1984 0,'-6'0'-26'0,"3"2"35"0,0-2 17 0,4 0 21 0,-2 0 10 0,1 0 11 0,0 0 9 0,1 5 29 15,2 0 35-15,2-1-24 0,2 6-4 0,-4 3-7 0,3 1-3 16,3 5-10-16,-1-3 3 0,2 3-20 0,-1-3-6 16,2 2-9-16,1-4-9 0,0-3-14 0,-1-1-8 0,2-2-2 15,0-2-12-15,-1-1-4 0,1-3-5 0,-2 1-2 0,0-3-5 16,2 3-1-16,-2-3 1 0,3-2-2 16,-1 2-22-16,2-3-15 0,-2 2-7 0,3-4-18 15,0 3-8-15,1-7-3 0,-1 4-6 0,-1-5 0 0,3 4 9 16,-1-6 3-16,-4 3 2 0,4-2 21 0,-1 3 6 0,-2 1 5 15,-1-2 6-15,1 4 3 0,1-2 10 0,-6 1 16 16,4 2-1-16,-4-4 3 0,-1 3 26 0,1 1 10 16,-2-1 5-16,1 3 24 0,-3-1 5 0,0 3 3 15,-2 0 20-15,1 3 11 0,1-3-18 0,0 6-2 16,-4-1 4-16,3 3-17 0,-4-3 10 0,0 1-2 0,1 2-11 16,-2 0-12-16,-3 1-3 0,-2 0-11 0,1 0-6 15,-4 1-7-15,-1 0-20 0,-3-1-25 0,0 1-30 0,-4-4-71 16,0 0-85-16,-5 1-95 0,1-4-84 0</inkml:trace>
  <inkml:trace contextRef="#ctx0" brushRef="#br0" timeOffset="146970.6">12739 7822 1743 0,'-5'-2'-3'0,"-1"1"-1"0,1-1 33 0,0 0 7 0,3 1 9 0,-7 1 0 0,6-2-1 0,0 4 3 0,3 1 5 0,-2 6-1 15,1 0-20-15,2 9-1 0,-1 2-7 0,2 8 3 16,1 4 3-16,0 9 7 0,3 4 12 0,-1 0 6 0,2 6-12 16,2 8-5-16,-4 3 1 0,4 6-3 0,-1 1 3 15,0 4-10-15,-5 3-16 0,5 4-6 0,-5-5 8 0,0 1-7 16,-3-4 2-16,4-2 2 0,-4-3-8 0,0-5 4 0,0-1 3 15,1-4-4-15,-1-4-3 0,0-2 2 0,0 0-6 0,-1-4-2 16,1-5-3-16,0 2-20 0,0-2-11 0,-4-7-8 16,4-3-16-16,0-5-5 0,0 0-9 0,-4-2-13 0,4-4 12 15,-4-4 15-15,4-4 2 0,-6 0 15 0,6-2 6 0,-3-3 6 0,3-2 15 16,-3-4 11-16,3 0-6 0,3-4 1 0,-3 0 8 16,0 1-3-16,0-2 0 0,5 0 4 0,-3 1-4 0,4-4 7 15,0-1 1-15,2 2 11 0,9-3 7 0,3-1 16 16,6 1 19-16,9-2 11 0,4-1 17 0,9 5 0 0,4-2 17 0,11 4-4 15,2-2 0-15,11 1-6 0,5 0 8 16,7 1-5-16,12-1-10 0,6-1 7 0,11-3-10 16,8-2-12-16,14 2-7 0,10-5-12 0,17 1-19 0,8-2-9 15,17-2-7-15,7 1-12 0,7-2-5 0,15 3 1 16,9-1 3-16,8 0 5 0,8 3 2 0,4-1-2 16,7-1-3-16,10 3-7 0,17 2-1 0,5-3 6 0,-7 2-7 15,1 2-3-15,-9 1-9 0,4-2 3 0,-13 2 6 16,-16 2 8-16,-14-4 1 0,-19 4-1 0,-12-1-2 15,-12-2 6-15,-14 0-1 0,-14 3-1 0,-16-1 1 0,-14 0-2 16,-18 1-4-16,-12-1-32 0,-17-2-20 0,-17 5-43 16,-17-1-50-16,-14 2-39 0,-19-4-68 0,-17 2-33 0</inkml:trace>
  <inkml:trace contextRef="#ctx0" brushRef="#br0" timeOffset="147890.03">13116 7845 1609 0,'-17'4'0'0,"4"-3"3"0,-4-1 21 0,14 2-38 0,-5-2 53 0,3 4-33 0,5-4 42 15,0 3-36-15,7-1 15 0,4 1 11 0,6-3-16 16,7 1 42-16,11-3-50 0,7 2 32 0,12-5-37 15,14 0 49-15,13-2 5 0,15-2 4 0,14-2-2 0,11 0 0 16,14 2-6-16,15-4 0 0,13 3-7 0,19-4-12 16,9 3-18-16,16 0-16 0,3 1-5 0,15 0-4 0,12 0-3 15,8 0 5-15,7-1 4 0,1 2 2 0,5-1-9 16,10 0-1-16,15 0-3 0,5 0 2 0,-3 0 4 16,-2-1-8-16,-11 0-3 0,3 2-3 0,-5-1 7 15,-17 0 3-15,-11 2 3 0,-23 0-4 0,-3 2 8 0,-11 1 2 16,-7 2-4-16,-9 0 5 0,-14 3-2 0,-14 1-3 15,-9 1 1-15,-12 1 9 0,-15 0-11 0,-20 2 7 16,-13 0 4-16,-21 1-11 0,-11-3 7 0,-17 2 1 0,-13-2-3 16,-13 2-2-16,-9-3-1 0,-8 4-5 0,-8-3 2 15,-4-1 6-15,-6 2-5 0,-1-1-2 0,-2-1 2 16,1 4-1-16,-2-4 5 0,2 0 0 0,2 1-3 0,3 0-3 16,2-2 3-16,5 0-1 0,-1 0 3 0,5 1 0 15,3-2-4-15,-1 0 1 0,4 0 3 0,-1 0 5 0,3 0-7 16,-3 0 6-16,3 0-3 0,1 0-3 0,-2 0 7 15,4 0-3-15,-2 0-2 0,-4 0 0 0,4 0 12 16,-2 0-3-16,0-2-4 0,-1 1 7 0,-2 1-3 0,-2-1 4 16,2 1-4-16,0 0-1 0,0 0-6 0,0 0 1 0,-3 0 1 15,3 0-5-15,0 0 0 0,0 0 0 0,0 0 1 16,-1 0 0-16,1 0-1 0,0 0 1 0,0 1 0 16,0-1 3-16,0 0-5 0,0 0-3 0,0 1 4 15,0-1-1-15,1 2-2 0,-1-2 0 0,0 3 1 0,0-1-2 16,0 0 5-16,0 3 21 0,0 3 21 0,0 4 3 15,0 3 5-15,0 5 5 0,0 6 27 0,0 7 5 16,0 1 2-16,0 8-25 0,0 3-16 0,3 6 3 0,-3 2 2 16,0 2-6-16,0 1-18 0,0 1 4 0,-3 2-4 15,3 4 7-15,-1 1-5 0,-1 2-5 0,1-1-5 0,-3 3-3 16,4 0-15-16,-3-2-41 0,0-4-43 0,-4-6-79 16,1-2-64-16,-1-6-91 0</inkml:trace>
  <inkml:trace contextRef="#ctx0" brushRef="#br0" timeOffset="148815.21">15310 8491 1711 0,'5'-2'-25'0,"-13"1"82"0,8 0-51 0,0-3 23 0,0 3 6 0,0-1 2 16,3 0 5-16,-3 1 1 0,-3-3 35 0,8-1-68 0,-7 1 57 15,-1 0-20-15,3-2-5 0,0 0 0 0,-2-1 2 0,4-2 7 16,-5 1-5-16,1-1-8 0,-1 0-5 0,0 0-4 16,-1-1 0-16,-3-1-3 0,1 3-9 0,-2-3-7 15,-2 3-5-15,-2 1-7 0,-1 2 9 0,-1 1 14 0,-4 4 12 16,2 0-1-16,-3 3 8 0,0 2 2 0,-1 3 0 15,6 3-1-15,-7 0-11 0,8 2-10 0,-1 1-4 16,1 3 10-16,4 0 1 0,-2 2-1 0,6-1 0 16,0 1-1-16,2 1 9 0,3-3-4 0,0 0-8 0,3-2-11 15,1-1-4-15,2 0 0 0,3-4 0 0,-1-1 2 16,4 0-1-16,0-1-7 0,2-6 4 0,2 1-4 16,-2-1 1-16,4-4 0 0,-1-1 3 0,0 1-5 15,-1-4-3-15,0-1 4 0,-1 1-2 0,0-4-1 0,0 1-3 16,-2-4-15-16,-3 0-14 0,1 1 9 0,0-2-1 15,-3-2-1-15,0 1-2 0,-3-5-1 0,1 2 7 16,-4 0 11-16,-1-2 14 0,-1 2-7 0,-1-3-1 0,-3 1 4 16,3 2 5-16,-2 4-1 0,1 1-3 0,-1 5-1 0,3 2-2 15,0 4 2-15,0 3 4 0,2 5-2 0,-1 3 1 16,1 7-4-16,1 1 5 0,0 3-2 0,0 2 2 16,-1 5-2-16,1-3-1 0,2 3 2 0,-2 0-5 0,2-1 6 15,2-1-3-15,-2-5 3 0,0 3-1 0,3-5 4 16,-2-2-3-16,4-1-20 0,-2-3-33 0,1-3-46 0,4 2-45 15,-5-5-45-15,1-2-9 0,1-1-63 0</inkml:trace>
  <inkml:trace contextRef="#ctx0" brushRef="#br0" timeOffset="149253.62">15647 8480 1775 0,'2'-7'-1'0,"-2"5"34"0,-2-1 13 0,8 3 13 0,-9 0-3 0,2 0 1 15,-4 0 2-15,5 3 2 0,-4 3-3 0,4-1-34 16,2 4-12-16,-4 0-9 0,6 5 2 0,-4 0 10 0,5 1 6 0,-4 4-2 16,2 3 9-16,-3-2-3 0,4 4 2 15,-4-2 1-15,1 3-1 0,-1-1-9 0,3 0-4 16,-3-1-3-16,0 0-1 0,1-2 4 0,1 0-3 0,1-2-2 16,-3 0-3-16,4-3 3 0,-3 0-1 0,2-5 0 15,1 2-5-15,-3-4 4 0,-1-1-7 0,2-3 0 16,-2-3 4-16,0-1 0 0,0-1-8 0,0-3 5 0,-2-1 1 15,2-1-3-15,-1-4 5 0,-1 0 0 0,0-4-4 16,-1-5-5-16,2 1 10 0,-3-8-4 0,3 1-4 16,-1-3 2-16,0-6-3 0,1 1 3 0,1-4 2 0,0-1 0 15,0-2-4-15,0 1-3 0,0-3 8 0,0 4-2 16,0 0 2-16,0 4 0 0,0 3-2 0,0 3-4 16,0 5 7-16,0 3 4 0,0 5-5 0,0 4 2 0,0 6 1 15,0 1-3-15,3 4 1 0,4 1 6 0,-3 4-7 16,4 5 0-16,3 0 3 0,0 3-6 0,-1 3 1 0,4 3 2 15,-4 1-3-15,-4 2 2 0,2-1 1 0,-4 1 0 16,-2 0 0-16,-2-1 2 0,-2 0 0 0,-2-2-3 16,-4-1 4-16,-3 0-2 0,0-3 1 0,-2-1 0 0,2-2 0 15,-1 0 2-15,2-3-13 0,4-2-28 0,-3-3-38 16,4-1-41-16,3-1-52 0,2-2-12 0,-2-5-67 16</inkml:trace>
  <inkml:trace contextRef="#ctx0" brushRef="#br0" timeOffset="149703.6">15898 8444 1347 0,'-6'-2'52'0,"1"2"-27"0,4-3 66 16,7 3-42-16,-9 2 8 0,3-1 18 0,1 5 14 15,1 3 4-15,1 2-50 0,0-2 32 0,4 6-55 0,-3 4 43 16,6 0-2-16,-4 2-16 0,4-2-19 0,-1 3-2 15,-1-2 2-15,0 2-6 0,0-2-10 0,0-2 0 16,-2 1-8-16,-3 0 0 0,2-3 4 0,0 0-4 0,-2-1-1 16,1-3 1-16,-2 0-1 0,1-3-3 0,-3-1 4 15,0-3-1-15,2 0-1 0,-2-2 7 0,1 0-5 16,-2-2-3-16,-1-2 4 0,1-1 0 0,-1-3-2 0,0 1-2 16,-2-4 1-16,-1 0 2 0,1-5-5 0,0 0 6 0,-2-5-4 15,-1 0 1-15,-2-2-2 0,4-4 3 0,-1 0-1 16,0-3-2-16,2-1 3 0,-1-1-3 0,1-1 0 15,1 0 0-15,3-3 2 0,2 4-2 0,1 0-2 16,1-1-1-16,3 3 4 0,-1 4-3 0,4 1-1 16,2 3 2-16,-1 5 1 0,6 3-2 0,0 0 2 0,-4 4-1 0,4 3 1 15,1 2 3-15,-2 5 0 0,3 1 0 16,-4 3 1-16,2 3 8 0,-4 4 7 0,1 0 2 0,-3 2-1 16,-1 2 5-16,-3 0-3 0,-2 1 2 0,-4 1 1 15,-1-2-8-15,-4 3-5 0,-5-2-2 0,-3-3-1 16,-1 3-1-16,-2-3 2 0,-5-1-3 0,0 0-12 0,-3-1-24 15,1-2-31-15,-1-2-36 0,-1-3-46 0,4 0-12 16,2-3-68-16</inkml:trace>
  <inkml:trace contextRef="#ctx0" brushRef="#br0" timeOffset="150161.74">17115 8229 2033 0,'-2'-6'-38'0,"-1"1"22"0,3-3 23 0,0 1 17 0,-2-4 10 16,1 3 7-16,-1 0 8 0,0 1 6 0,-1 2 36 15,3-1-22-15,0 5-21 0,0 1-17 0,-2 3-2 0,-1 2 5 16,-2 7 6-16,-2-1 13 0,-3 4 1 16,1 11 8-16,-4-1 11 0,2 6 20 0,1 4-7 0,0 2-10 15,0 3-11-15,5 4-21 0,0-3 3 0,4-1-3 0,-1-1-16 16,5-3-18-16,2-1-1 0,2-3-1 0,2-4-4 0,7-2 7 16,-3-4-39-16,-1-3-65 0,-1-2-64 15,1-3-96-15,3-3-58 0</inkml:trace>
  <inkml:trace contextRef="#ctx0" brushRef="#br0" timeOffset="151114.31">17498 8406 1439 0,'0'0'22'0,"0"0"15"16,0 0 41-16,0 0-44 0,5-33 10 0,-5 33 4 16,0 0 22-16,0 0-12 0,0 0-10 0,0 0 37 15,0 0-44-15,0 0 45 0,46-73-1 0,-46 73 2 16,0 0-18-16,0 0-6 0,59-66-7 0,-47 54 1 0,-2 0-19 15,1 1-10-15,-2-3-9 0,1 0 7 0,-4-1 5 16,2-1 6-16,-3 2 7 0,-2 1 1 0,-2 1 19 0,1 0 10 16,-2 7 4-16,-2-2-3 0,-2 6-11 0,-1-3-11 15,2 4-5-15,-3 0-11 0,-1 1-16 0,2 2-13 16,-4 1-3-16,3 0-10 0,-2 3 4 0,0 3-4 16,-3 2 5-16,1 4 8 0,2 5 7 0,-1-2 17 15,3 6 7-15,-2 2 9 0,6 4 2 0,1 7 4 0,4-1 1 16,-2 7-11-16,6 0 0 0,-1 5-15 0,0 1-8 15,-1-2-10-15,3 1-5 0,-3-2 1 0,-2-1-2 0,1-5 4 16,0-2-6-16,-3-5-3 0,-1-3-9 0,0-6-13 16,-3-1-33-16,1-6-34 0,-3-5-45 0,0 0-44 15,-5-4-51-15,0-4-52 0,1-7 8 0,-2 1-34 0,-3-3-18 16</inkml:trace>
  <inkml:trace contextRef="#ctx0" brushRef="#br0" timeOffset="151456.57">17400 8555 1720 0,'4'-9'-28'0,"2"5"67"0,0 0-61 0,-2 0 60 0,2 1-60 16,5 0 56-16,-1 0-56 0,5-2 57 0,1 4-28 15,3-4-5-15,3 0-2 0,4 2-4 0,2-1-1 0,2 1-15 16,2-2 4-16,1 0-30 0,0 2 39 0,-3-3-70 16,3 4 56-16,-6-3-62 0,0 1 52 0,-3-1-46 15,-5 2 55-15,-3-1-24 0,-5 0 11 0,0-1 14 0,-7 3 7 16,0-3 4-16,-4 2 14 0,-2-1 10 0,-1-1 3 15,0 2 3-15,-7-1 27 0,6-3 9 0,-6 3-35 16,3 0 53-16,-5-3-44 0,4 4 56 0,-2-5-37 0,4 2-1 16,-1-1 1-16,-2 4-7 0,3 1 36 0,1-3-49 15,4 5 40-15,-4-1-62 0,5 4 30 0,-1 2-3 16,2-3-16-16,2 3 1 0,0 2 14 0,0 1 1 0,1 5 2 16,0 1 2-16,1 3 4 0,2 2-3 0,12 3 4 15,-11 2-5-15,-2 0-8 0,1 1-6 0,-2-3 0 0,0 0-3 16,2 2-1-16,-4-6-1 0,-10 0-8 0,11-3-2 15,-3-2-7-15,2-2-16 0,2-2-28 0,-4-3-30 16,3 0-37-16,-1-5-47 0,0-1-19 0,0-3-58 0</inkml:trace>
  <inkml:trace contextRef="#ctx0" brushRef="#br0" timeOffset="151594.25">17954 8203 1416 0,'-8'-2'5'0,"2"0"18"0,1-1 2 0,-1 5 0 0,-4-4 2 16,2 7-3-16,2-1-2 0,0 2 3 0,1 1-24 16,-3-3-47-16,7 4-48 0</inkml:trace>
  <inkml:trace contextRef="#ctx0" brushRef="#br0" timeOffset="151969.84">18139 8431 1524 0,'-3'0'86'0,"3"-4"-15"0,0 3 16 0,0-1 15 0,-2 0 6 0,2-1 16 0,0 2 15 0,0 0 23 0,0-3-77 0,-1 6 19 0,-1-2-15 16,1-2-18-16,1 4-1 0,-2 1-21 0,0 1-11 0,-1 0-26 16,2 1-6-16,-4 3 4 0,2 1 14 0,-2 3 9 15,0-1-9-15,2 1 14 0,0 2-9 0,1 0 4 0,4-3-3 16,0 1-4-16,1 0-13 0,0-1-6 0,5-3 9 15,1 0-10-15,-1-1 4 0,0-2-1 0,6-1 2 16,-2-1-7-16,1-1-1 0,0-2 0 0,3-4 1 0,-3 2-4 16,0-2 1-16,1-3-2 0,-2 1-4 0,-1-1 4 15,-3-2 2-15,0-1-4 0,-5 2-1 0,1-5 3 16,-3 2-2-16,-2-2 1 0,-3 1 2 0,0-3-2 0,-4 2-1 16,-1-1 1-16,-3-1 3 0,-1 2-3 0,-1-2 1 0,-2-1 2 15,2 2 0-15,-2 2 1 0,-1 0-4 16,3 1 6-16,-2 4-7 0,3 0 1 0,-1 3-1 0,5 4 0 15,2 0-5-15,-1 0-9 0,2 4-23 0,3-1-12 16,1 1-28-16,1 1-21 0,-1 0-35 0,2-1-36 16,2 0-36-16,-1 1 3 0,1-2-30 0,4 1-53 0</inkml:trace>
  <inkml:trace contextRef="#ctx0" brushRef="#br0" timeOffset="152469.2">18270 8341 1903 0,'0'-8'42'0,"0"-1"24"0,3-4 19 0,1 3 6 0,-3-1 14 0,6-1 12 15,1 3 6-15,2 3-1 0,0-3-36 0,7 4-25 0,-1-2-4 16,1 6-3-16,3-1-4 0,0 4-8 0,0 2 1 16,-2 3 5-16,4 2-4 0,-4 3 1 0,-1 2-3 15,-6 3 9-15,0 3-12 0,-3 0-4 0,0 1-7 0,-5 2-1 16,-1-1-5-16,-2-3 3 0,0 0-12 0,0 1-12 15,0-2 4-15,0-2 2 0,0-3-3 0,0 2-2 0,0-4 5 16,0-1-2-16,0-1-2 0,0-4 2 0,-2-2-2 16,2-1-6-16,-1-2-8 0,1-2-14 0,0-2-12 15,-2 1-1-15,2-5-15 0,0 0-21 0,0-3-7 0,2 2-9 0,-2-5-10 16,0 0 8-16,0-3-6 0,1-2-15 16,-1 2-2-16,0-5 8 0,0 0-17 0,0 2-2 15,0-3 13-15,4 3-15 0,-3 0 60 0,7 1-38 0,-4 3 51 16,3 0-40-16,-1 7 70 0,3 1-35 0,1 3 55 15,-5 0 29-15,1 2-101 0,-1 3 105 0,1 0-81 16,-3 0 99-16,2 0-78 0,-2 0 104 0,1 0-88 0,4 0 57 16,-7 2 21-16,2-1-50 0,0 2 54 0,-1-3-23 15,-1 3 39-15,-4-3-39 0,3 2 55 0,-3 0-53 16,3-1 51-16,0 1 8 0,0-2 4 0,0 5-13 0,3-3-2 16,4 4-12-16,-6 2-12 0,2-1-14 0,1 3-12 15,0 0-11-15,-2 2-7 0,5 1-9 0,0 3-5 0,-4 0 0 16,4 5-3-16,-1-1 0 0,1 0-1 0,-2 1-1 15,0 1-2-15,2-1-6 0,-3-1 3 0,1-2-3 16,-1-1-3-16,-3-3-8 0,1-3-38 0,-4-2-29 0,1 1-46 16,-6-6-47-16,5-1-12 0,-6-2-62 0</inkml:trace>
  <inkml:trace contextRef="#ctx0" brushRef="#br0" timeOffset="152642.5">18618 8041 2299 0,'-5'-10'-28'0,"2"4"42"16,-3-4 13-16,6 4 4 0,0 4 2 0,-3 2-3 15,0-1 4-15,1 2-6 0,1 0 29 0,1 2-39 0,1 0-11 16,1 2-4-16,-1 1-1 0,3-1 1 0,-3 2-29 16,3 4-40-16,-4-2-67 0,2-2-43 0</inkml:trace>
  <inkml:trace contextRef="#ctx0" brushRef="#br0" timeOffset="152920.41">18791 8123 2291 0,'-10'-10'66'0,"7"3"51"0,0-7 20 0,1 9 15 0,0-2 11 0,-1 3 13 0,3 0 12 0,0 4 4 0,0 0-63 16,5 4-44-16,-2 0-16 0,5 3-13 0,3 2-6 0,5 3-11 15,1 7-8-15,-1 1 8 0,8 4 6 0,0 6-6 16,-2 5-5-16,0 2 0 0,-2 4-8 0,-3 2-1 0,0 3-1 16,-9 0-14-16,-3 5-7 0,-9-8-2 0,-4 2-27 15,-10-2-50-15,-8-5-46 0,-12 1-101 0,-9-2-117 16,-12-3-98-16</inkml:trace>
  <inkml:trace contextRef="#ctx0" brushRef="#br0" timeOffset="162208.06">21846 15791 1189 0,'3'-1'5'0,"-3"-1"11"0,6 2 5 0,-6-2 3 0,4 2 0 15,-3-3 0-15,4 3 4 0,2-2 10 0,-2 1 8 0,3-1-3 16,0 1-3-16,5-1-44 0,0 1 38 0,0 0 2 16,0 1 17-16,5 0-47 0,-2-2 36 0,6 4-52 0,-5-4 44 0,10 2 6 0,2 0-38 15,4-2 38-15,2 2-55 0,7 0 41 0,3 0-51 16,3-3 43-16,3 3-41 0,4-2 29 0,2 1 8 16,3 1-43-16,4-2 37 0,-3 0-1 0,-1-3-5 0,-3 1 4 15,3 2-3-15,0-2-1 0,-1 1-4 0,0 1 0 16,-4-2-4-16,0 1 0 0,5 0 7 0,-6 2-6 0,-5-1 4 15,-5-1 2-15,-6 1 0 0,-6 1 3 0,-5-2 2 16,-6 1 9-16,-6 0 19 0,-7 2 13 0,-1 0 11 0,-1 0 16 16,-6-1-2-16,-5 1-1 0,2 0 3 0,-2-3-13 15,0 6-21-15,-3-6-9 0,-1 3-18 0,1 0-8 0,-1 3-3 16,0-6 1-16,-1 6-1 0,3-3 1 0,-1 1-2 0,3-1-2 16,2 0 5-16,1 0-4 0,0 0 5 0,2 0-1 15,2 0-8-15,-2 0 5 0,2 0 2 0,-2 0 0 0,0 0-1 16,3 0 3-16,-3 0-7 0,4 0 2 0,-3 0 7 15,3 0-6-15,-1 0-2 0,-2 0-10 0,-1-1-31 0,4 2-27 16,-3-5-32-16,2 0-18 0,-1 0-47 0,0 0-67 16</inkml:trace>
  <inkml:trace contextRef="#ctx0" brushRef="#br0" timeOffset="162568.04">23327 15247 961 0,'-6'-9'23'0,"5"3"12"0,4-2 3 0,-3 3 6 0,-2 5-1 0,1 0 3 0,2 2 2 0,1 0 36 15,2 4-17-15,-1 3-39 0,1-2 49 0,0 4-41 0,5 5 46 16,-5 1-27-16,5 1 9 0,-4 2-20 0,2 1-6 16,-1 6 36-16,1-1-54 0,2 1 37 0,-6 0-44 0,3 0 22 15,1 0-9-15,-1 2-16 0,-2-3-3 0,3-1-5 16,-2-3 3-16,-4 1-1 0,3-2-1 0,-1-1 0 0,-2-2 1 15,1-2 1-15,-2 1-4 0,-2-4-46 0,1-2-63 16,-2 0-41-16</inkml:trace>
  <inkml:trace contextRef="#ctx0" brushRef="#br0" timeOffset="163393.46">23515 14631 759 0,'-13'-7'9'0,"-2"-3"10"0,1 5 2 0,-4-1 6 0,0 3 4 0,-6-1 0 0,1 1 14 16,-2 3 10-16,-2 0 7 0,-4 3-7 0,-2-1 8 0,-1 3 15 16,-4 1 9-16,2 2-39 0,-5 2 29 0,3 1-38 0,-4 0 48 15,0 3-45-15,4 4 0 0,5-2-21 0,-2 3-12 16,-1-2 36-16,3 6-26 0,1-4 36 0,5 6-65 16,3-5 43-16,-4 4-4 0,6-4 0 0,4 5 1 15,3-2 4-15,5-2-16 0,5 1-9 0,5 0 7 0,5 2 18 16,3-6 7-16,6 3-1 0,4-4 3 0,5 3-2 0,3-3 0 15,-2 2 3-15,6 0-8 0,1 3-20 0,9-2-10 16,-2 2-2-16,6 1-2 0,7-4-2 0,4-1-1 0,8-1 0 16,7-2-4-16,4-4 2 0,7-3 1 0,2 0 4 15,4-6-2-15,2 0 4 0,0-4-3 0,-2-4 3 0,-1 0-1 16,0-3 3-16,-7-4-1 0,-8-1 0 0,-1-4-4 16,-6 1-1-16,-4-3 4 0,-3 0-8 0,-2-2 7 0,-7 1-6 15,-2 1-2-15,3 1 2 0,-3-4 2 0,-2 0 0 16,-6 0-5-16,-3-1 7 0,-5-3-5 0,-1-3 2 0,-6-1 0 15,-3-1-2-15,-5 2 2 0,-7 0 1 0,-3 3 1 16,-8 1-5-16,-4 3 5 0,-6 2 0 0,-5 3-4 0,-8-1 2 16,-7 5 3-16,-5-1-4 0,-7 2 4 0,-5 1 0 15,-7 0 1-15,2 3 0 0,-6-2 4 0,-4 3-9 0,-8 2-12 16,-1-1-14-16,-2 4-9 0,-5-2-19 0,-3 4-29 16,-3 1-28-16,-1-1-15 0,-1 1-39 0,6 2-54 15</inkml:trace>
  <inkml:trace contextRef="#ctx0" brushRef="#br0" timeOffset="166029.81">21719 12703 781 0,'2'-5'17'15,"-2"3"14"-15,0-5 4 0,0 4-1 0,-2-1 2 16,2-2-4-16,0 0 11 0,2-2 13 0,-1 3-12 0,3-3-14 16,-1 3-2-16,0-3 4 0,2 2-1 0,2-2 5 0,-2 1 1 15,0-1-10-15,1-1-8 0,1 0 5 0,4 0 0 16,-3-1 0-16,1 1-3 0,5-2 10 0,1 1 8 16,3 1-51-16,3-2 43 0,5-2-46 0,5 2 54 15,4 0-36-15,7-2 60 0,5 2-67 0,5 0 40 0,8-1-14 16,0 0 26-16,1 4-22 0,4-5 12 0,2 4-33 15,-6 2 3-15,3-4-2 0,-4 5 0 0,-5 1 7 16,-3 2-6-16,-8-2-1 0,-1 5-6 0,-8 0 6 0,0 2-1 16,-7 3 15-16,-2 3-53 0,-3 1 60 0,-2 4-63 15,1 1 63-15,-1 6-60 0,-3 1 91 0,0 5-57 0,4 1 44 16,-4 3-9-16,5 2 2 0,-1 0 2 0,5 5 6 16,-2-4 21-16,3 5-23 0,-2-2-4 0,4 0 2 15,0 2 2-15,1-4 0 0,-1 4-2 0,0 0-4 0,0-3-24 16,-4 1-10-16,1-2 5 0,-3 1 0 0,2 2 35 15,-4-2 6-15,1 3 4 0,-4-3-2 0,0 4 2 16,0-4 4-16,-3 4-5 0,0-1 5 0,-4-1-24 0,-2 3-5 16,-1-5 2-16,-2 2 1 0,-1-1-1 0,-4-2 2 15,-1 0-2-15,-1-5-5 0,0-3-8 0,0 1-9 16,0-1-2-16,-1-2-1 0,-1-1 2 0,2 1 4 0,-2 0 13 16,4 3-5-16,-2-5-2 0,3 3 5 0,-3-4-3 15,4 0-3-15,0 0-2 0,1-4-2 0,-1-2-9 16,0-2-1-16,-1-1 1 0,0-2-2 0,0-1 2 0,-3-4 0 15,0-2-1-15,4 0-4 0,-4-1 1 0,0 0 2 16,-4-2 3-16,4 0-8 0,0-2 6 0,-3 2-1 0,3 0 0 16,0-2 1-16,0-1-3 0,-1 0 1 0,-1 1-9 15,2-1-8-15,0-1-7 0,-2-1-8 0,1 0-18 0,1 0-12 16,-4 0-16-16,1-2-31 0,2 0-22 0,-3-3-24 16,-1 1-36-16,1 4-40 0,-1-4 13 0,2-1-46 0,-2 2-30 15</inkml:trace>
  <inkml:trace contextRef="#ctx0" brushRef="#br0" timeOffset="166467.24">23395 13990 1431 0,'-1'-1'28'0,"-7"0"0"0,12-2 10 0,-4 3-34 0,-4 0 53 0,8 2-49 0,-4-1 66 0,5-2-39 15,-1 2-22-15,-3-1 0 0,6 0-11 0,-3 2 39 0,5 1-54 16,-5-3 49-16,5 3-64 0,-2 3 37 0,4-1-5 0,-5-1 1 16,4 2 1-16,-4 0-6 0,3 2 1 0,-1-1-1 15,0 1-2-15,2 1 3 0,-4-1 0 0,2-1-3 16,-2 1 2-16,2 0 3 0,0 1-2 0,-2-4 2 0,1 1-3 16,-1-1-1-16,2-1 2 0,0 2-1 0,1-3-2 15,-2-2-9-15,1 1-21 0,4-1 24 0,-1-1-49 0,0 0 27 16,0-1-19-16,2-2-6 0,1-2-3 0,-3 2 3 15,3-2 22-15,-2-1-24 0,-3-1 52 0,4 4-30 16,-4-3 10-16,3 2 14 0,-3-3 7 0,0 0 1 0,3-1 4 16,-2 3 0-16,2-4-1 0,-3-1 8 0,4-1 12 15,-1 0-3-15,-2 2 2 0,4-1 20 0,-3 0 13 0,2 2-27 16,0-1 63-16,-1 0-34 0,1 0 0 0,-4 3 31 16,-1-2 10-16,0 3 6 0,-2 2 6 0,-2 1 47 0,-3 2-40 15,-2 5 51-15,-1-1 13 0,0 5-12 0,-2 0 12 0,-1 1 1 16,-3 2-10-16,-1-1-7 0,-1 0-14 0,-4 3-19 15,-1 0-21-15,-3 2-20 0,-2 0-25 0,-3 1-28 16,-1 1-19-16,-3-2-65 0,-3 3-73 0,-3 0-118 0,-7 0-149 16</inkml:trace>
  <inkml:trace contextRef="#ctx0" brushRef="#br0" timeOffset="168861.04">20394 8911 787 0,'-6'-2'8'0,"1"2"23"16,3-2-1-16,2 2 4 0,-1-2 3 0,1 2 8 0,-2 0-4 16,4 0-2-16,-2 0-5 0,1 0-17 0,2 0 14 0,2 0 10 15,0 0 0-15,2-2-1 0,3 2 13 16,0-1 27-16,3-1-42 0,1 0 41 0,2 2-48 0,-2-3 46 15,2 0-58-15,1 3 57 0,-1-1-45 0,1 2-25 0,-4-1 38 16,7 3-35-16,-2-3 49 0,3 3-51 16,-3-1 57-16,9 1-55 0,-3 1 35 0,6 0 9 0,0 0 10 15,8 1-1-15,-2 4-9 0,2 0-9 0,4 4 0 16,-2 1-4-16,3 2 1 0,-1 3-6 0,0 3-15 16,-2 2-4-16,-2 3-2 0,-3 2 0 0,-2 3-1 0,-1-3 17 0,-2 7 21 15,-2-4-6-15,0 8 10 0,-6-4-5 16,0 6-3-16,-2 0-2 0,0 3 0 0,0-2-21 15,0 2-18-15,2 3 9 0,0 2 24 0,0 0 0 16,7-3 0-16,-4 5 5 0,2-4-5 0,-2 7 1 0,0-3 2 16,-1-1-11-16,1 0-26 0,1-1-4 0,-3-2-1 15,2 2 1-15,-1-3 6 0,-2 0-5 0,0-1-4 0,-1 0 3 16,-2-3 15-16,1 3 7 0,-3-3 4 0,-2 0-4 16,0 0-4-16,-1 1 5 0,-5-2-2 0,1 4 0 0,-4-5-13 15,3 1-6-15,-4-3 0 0,-2-3-2 0,1 2 0 16,-4-3 3-16,0 2-1 0,0-2 4 0,-4 2-6 15,0-1 6-15,-1-1 1 0,2 8 12 0,-5-1 8 16,2-2 5-16,-1-1 5 0,1-3-8 0,-2 0 7 0,2 0-8 16,-4-2 1-16,4-5-11 0,-3 1-7 0,1-2-5 15,-2-3-11-15,0-1 10 0,0-1-4 0,-2 0 6 16,3-4-7-16,-4-2 0 0,4-1-3 0,-1-2 4 16,-1-1 0-16,0-3-2 0,3 1-1 0,-3-5-1 0,5 2-2 15,-1-2 5-15,-1-2 3 0,1-1-6 0,4 0 4 16,-2-3 3-16,2 2-6 0,-1-1 1 0,1-1 7 0,3 2-9 15,-2-2-3-15,1 0 4 0,1-2 0 0,0 2-2 16,0 0 10-16,0 0-8 0,-2 0-4 0,2 0 6 0,2 0 4 16,-4 2-5-16,2-2 4 0,-1 0-9 0,2 0 1 15,-1 0 7-15,0 0 5 0,-1 0-3 0,1 0-6 16,-3 0 2-16,3 0-3 0,0 0 2 0,-2 0 3 0,1 0-3 16,-1 0-7-16,2 3 1 0,0-3 7 0,0 0-1 0,-1 0 2 15,-1 2 0-15,2-2-4 0,-2 3-1 16,-1-3 1-16,2 3 3 0,-3-2-1 0,3 1-2 0,-1-2 1 15,0 3 2-15,-2-1-2 0,1 2-2 0,1-2 1 16,-1 3 7-16,0-3-2 0,0 1-1 0,0-1-2 0,-1 2 4 16,3-2-2-16,-1-1 8 0,0 3-9 15,1-3-6-15,1 0-1 0,0-1 4 0,-2 0 3 0,2 1-6 16,2-1 6-16,-2 0-2 0,0-1 3 0,0 1-1 0,0 0 6 16,1-1-4-16,-1 1-6 0,0 0 8 0,0 0-9 15,2-1 2-15,0 1 8 0,-2-2-1 0,0 2-9 16,0-2 8-16,0 2 2 0,0 0-10 0,0-1 4 15,0 1 1-15,0-1-3 0,0 1 3 0,0-1-4 0,0 1 3 16,0 0-5-16,0-3 3 0,0 1-17 0,-2-2-34 16,4 2-26-16,-4-5-50 0,0 1-53 0,-7 1-72 0,6-4-54 15,-2-2-27-15,-3 0-50 0</inkml:trace>
  <inkml:trace contextRef="#ctx0" brushRef="#br0" timeOffset="169257.98">21474 11574 1539 0,'-2'-2'27'0,"6"-1"-35"0,-3 1 66 0,-1 2-48 0,0-2 68 0,3 1-47 0,-3 1 3 16,-3 1 14-16,3-1-15 0,-5 0 38 0,5 4-63 15,-4-4 47-15,4 3-70 0,-4-1 48 0,0 1 3 0,4-3-6 16,-1 4 3-16,1-1 3 0,-2 1 3 0,0 4 1 15,1-3 1-15,1 5 18 0,0-2 11 0,3 1 0 16,-3 4-9-16,7-2-7 0,-3 0-4 0,0 2 0 0,1-1 0 16,2 1-18-16,-2 2-19 0,-1 0-2 0,1 0-3 15,-4-1-5-15,2 2-2 0,1-2 6 0,-3 1-3 16,3 2 3-16,-4-4 5 0,1 3-9 0,1-2 1 0,-1-2-1 16,3 0 5-16,-3-1-5 0,2-2-1 0,2-2 2 15,-1 1 4-15,1-1 20 0,2-1 5 0,2-1 11 16,0-1-1-16,3-1-1 0,2-1 3 0,0 0 1 0,3 1-1 15,1-3-14-15,4 0-8 0,-3-1-3 0,7-1-5 16,-4 0 4-16,1-2-3 0,-2 2-4 0,3-3-4 0,-4 2-3 16,-2 1-1-16,-1-2-3 0,-4 4 3 0,-3-4-6 15,0 4 7-15,-3-1 2 0,-4-1-12 0,0 0-20 0,0-2-48 16,-6 4-61-16,-2 0-69 0,0 0-86 16,-3 2-72-16</inkml:trace>
  <inkml:trace contextRef="#ctx0" brushRef="#br0" timeOffset="187581.45">27716 9849 1234 0,'6'4'13'0,"-4"3"8"0,4 1 7 0,-2-1 19 0,1 4 10 16,-2 0-34-16,1 3 52 0,-1-1-41 0,-1 3 51 0,2 1-40 16,-7 1-3-16,6 1-9 0,-4-1 6 0,2 2 43 15,-1 4-40-15,4 0 49 0,-3-1-49 0,5 5 42 0,0 2 9 16,-2 2-2-16,2 2-12 0,1 2 4 0,0 2 4 15,-1 2-2-15,-1 5 2 0,2 2 8 0,-1 3-9 16,3 2-4-16,-1 1-2 0,0 3-12 0,2 2-12 16,-2 3-4-16,0-7-5 0,0 2-15 0,2 1 2 0,-3 2-2 15,-1 3 0-15,2 1 1 0,0-3-1 0,0 5 0 16,-2 4-11-16,-2 0-5 0,0-3-4 0,0-1-2 16,-3-4 0-16,1-2-4 0,-2-2 1 0,1-3-7 15,-1-4 2-15,-1-1 3 0,1-3 3 0,-2-3 2 0,1-3 6 16,-1 0 7-16,0-3 1 0,1-2 4 0,-2-3 0 15,-1-1-1-15,3 0-3 0,-3-3-4 0,3-3-6 0,-1 1-5 16,1-6-5-16,-4-2-1 0,5 0 0 0,-1-7-3 16,-1 2 0-16,1-7 1 0,1 1 0 0,-2-6 0 15,2 2 1-15,0-3-2 0,0 0 1 0,0 0-2 16,0 0 1-16,0 0-2 0,0 0-1 0,2 0-1 0,-2 0-1 16,0 0 3-16,0 0-1 0,0 0-2 0,1 0-4 15,-1 0-4-15,0 0 0 0,2 0-4 0,-1 0-4 16,-1 0-1-16,0 0-2 0,0 0 1 0,5 0 1 0,-5 0 2 15,0 0 3-15,0 0-1 0,0 0 4 0,0 0-5 16,0 0 1-16,0 0 8 0,0 0-6 0,0 0 3 16,0 0-1-16,0 0 2 0,-5 0 2 0,5 0 4 15,0 0-4-15,0 0-3 0,0 0 8 0,0 0 0 16,0 0-1-16,0 0 2 0,0 0-5 0,0 0 5 0,0 0 5 16,0 0-1-16,5 0-1 15,-5 1-1-15,3-1 2 0,0 0-2 0,4 0 4 0,2 0-5 0,3 0-1 16,5 0 2-16,5 0-3 0,4-1 1 0,4 1-1 15,8 0-5-15,7-4-1 0,10 2-1 0,5-3 0 0,10 2 2 16,6-4-3-16,10 2-6 0,11-1 1 0,8-1 1 16,10 2-8-16,7-2-1 0,6 5-1 0,3 1-2 15,6 1 7-15,0 0 14 0,0 3-4 0,-6 2 5 0,-8 0 13 16,-2 1 1-16,-7-1 2 0,-4 3 2 0,-7-3-6 16,-6 1-5-16,-9-2 4 0,-1-1 1 0,-7-2-2 0,-7 2-2 15,-8-3 4-15,-6 0 0 0,-11 0-1 0,-10 0 2 16,-7 0-2-16,-9 0-1 0,-5 0-19 0,-9-2-17 0,-4 0-6 15,-8-3-6-15,-4 1-27 0,-2 0-29 0,-6-1-39 16,-5 5-47-16,-2-8-38 0,-3 2-14 0</inkml:trace>
  <inkml:trace contextRef="#ctx0" brushRef="#br0" timeOffset="189157.87">27561 9712 990 0,'-8'0'14'0,"6"-6"13"0,7 1 1 0,-4 2 4 0,3-2 4 16,9 4 2-16,0-4 5 0,5 1 0 0,11-2-8 0,4 2-8 16,9-2-3-16,8 2 1 0,6-1-2 0,8 0 4 15,10 1 7-15,8 0 14 0,7 0-51 0,7-1 49 16,7 0-41-16,3 0 34 0,3 1-42 0,10 1 29 0,-1-2-47 15,9 3 31-15,-2-1-1 0,4 1-2 0,6 2-6 16,4 0 21-16,1 0-17 0,1 0 26 0,3 0-22 0,3 0 9 16,4 0-14-16,1 0 8 0,1 0-3 0,-1 0-7 15,-1 0 0-15,1 0-5 0,-8 0-2 0,-11 0-7 0,-2 0 14 16,-7-2-18-16,-4 2 8 0,-8 0-19 0,-5 0 16 16,-5 0-13-16,-1 0 19 0,-6 0-1 0,-5 0 0 15,-8 2 5-15,-5-2 0 0,-10 0 5 0,-5 0-1 0,-11 0-1 0,-8 0 2 16,-9 0-5-16,-7 0-1 0,-8 0-2 0,-8 2 6 0,-7-1 0 15,0 1-3-15,-4-2 0 0,-5 2-1 0,2 2 0 16,-4 0 6-16,0-3-4 0,-1 5 1 0,0-4-3 0,-2 3 2 16,2-1 0-16,-1-2 0 0,1 5 2 0,-1-3-1 0,1-1 2 15,3 2-5-15,-2-3 4 0,2 2 0 0,4-1-3 0,-3 3 0 16,0-2-3-16,3-2 6 0,1 0-6 0,-2 3 5 16,4-1 5-16,-1-1-11 0,-1-1 8 0,4 0 1 0,-4 2-1 15,4-1-7-15,-3 2 6 0,1-5-3 0,1 4-5 16,-1-1 11-16,-1-1 2 0,-1 0-4 0,4 2 26 0,-4 0-21 15,1 3 17-15,1-1-15 0,1-1 20 0,-1 0-6 0,-1 4 2 16,3-1 4-16,-1-2-59 0,-1 3 66 0,2 1-54 16,-3 1 66-16,-1 5-50 0,4 1 48 0,-1 3-40 0,-3 4 43 15,0 0 5-15,-3 3 5 0,3 5 1 0,0 0-9 0,-4 1-9 16,1 1 2-16,-1 3-7 0,1 2-4 0,-1-2-5 0,1 3-7 16,-3-2 3-16,2 2-4 0,0-3 4 0,-1 1-3 15,1 1 0-15,0 0 5 0,3-2-6 0,1 3 12 0,0-3 6 16,1 4 4-16,3-2-2 0,0 2 0 0,1 1 2 0,-1-1-5 15,1 5-2-15,2-8-8 0,-2 2-18 0,0 2-2 16,0 2-1-16,2 1 2 0,-1 1 11 0,1 2 7 0,0 0 6 16,0 5 1-16,2 2-1 0,-2-1 0 0,2 0 1 15,-1 0-6-15,-2-3-10 0,1 0-6 0,2-4-3 0,-4 3-7 16,1-5 3-16,0 1 4 0,-1-6-6 0,3 0 2 0,-2 1-5 16,-1-3 1-16,-2-4-1 0,4-1 3 0,-6 2-3 15,3-3-1-15,-1-3 6 0,-3 1-3 0,4-1 5 0,-2-2 3 16,-1 1-3-16,1-5-3 0,-2 1 4 0,0-2-1 15,1 0-1-15,-1-3 12 0,0 0-2 0,-1-4 4 0,1-1-1 16,-3-3 0-16,-1 1 2 0,2 0-2 0,-3-5 1 0,2 2-12 16,-2-1 0-16,0 0-4 0,0 0-2 0,0 3 3 15,0-4 0-15,1 2-3 0,1 0-2 0,0 0 4 0,0-2-4 16,-1 0-2-16,3 1 1 0,-2-3-2 0,1 1 0 16,0-1 6-16,-2 0-2 0,3-2-5 0,-1 3 2 0,0-3 3 15,1 3 1-15,1-2 0 0,-4 1-5 0,4-2 2 16,-1-1 1-16,1 3 0 0,-2-4-1 0,1 0-3 0,1-1 2 15,0 2 0-15,0-2-1 0,0 0 0 0,0 0-1 0,1-2-2 16,-1 2 9-16,0 2-2 0,2-2-6 0,-2 0 6 16,-2 0 3-16,2 0-4 0,2 0-1 0,-4 0 2 0,2 0-2 15,0 0-5-15,0 0 7 0,-1 0-2 0,-1 0-3 16,2 0 1-16,0 0 3 31,0 0-20-15,-93-11 10-16,72 6 10 0,0 2-1 15,-5 0-2-15,-4-2 5 0,-5 3-5 0,-9-1 6 0,-4 0-6 16,-4-2 5-16,-11 2-2 0,-2 0 5 0,-8 0 0 0,-4 1 0 16,-9 2 5-16,-2-3-4 0,1 1 1 0,-5 2-2 15,-5 0-5-15,-2 0-1 0,-2 2 0 0,-5 1-5 0,-3-1-6 16,-2 4-1-16,-11 2-5 0,2 0 5 0,-3 0-1 16,-1 2-16-16,6 1-34 0,-1-2-31 0,7 3-32 15,0-4-42-15,7 1-60 0,6-2-35 0,10-1-64 0</inkml:trace>
  <inkml:trace contextRef="#ctx0" brushRef="#br0" timeOffset="190384.98">28632 10434 1976 0,'-4'-1'-30'0,"-2"-3"9"0,4-1-1 0,4 5 0 0,-2 5-3 0,0-3 4 0,0 5 1 16,0 0 1-16,1 5 27 0,3 0-5 0,-3 3-1 0,5 0 1 16,1 4 3-16,-3 1-3 0,3 3-6 0,-1-2 2 15,3 2 4-15,-1-1-3 0,-3 1-2 0,2-3 1 16,-2 1 0-16,-1 0 1 0,-1-6 4 0,0 4-5 16,0-2 0-16,-1-3-12 0,0-1 2 0,-1 0-12 0,-1-7 52 15,0 4-70-15,-1-5 42 0,2 0-58 0,-4-3 41 0,1 1-48 16,2-3 31-16,-4 2-18 0,2 3-72 0,-4-8 51 15,5 1-60-15,1-3 54 0,0 0-48 0,0-7 61 16,4 2-30-16,1-6 26 0,-1-3 26 0,5 2 21 0,-6-5 22 16,2 0 8-16,-4 1 25 0,-1-5 11 0,0 0 14 15,-1-1 15-15,-3-1 4 0,0-2 11 0,0-2 4 0,-1 1 21 16,1-2-57-16,0 3 53 0,-1 2-62 0,5 1 59 16,-4 1-47-16,4 4-10 0,-3 4 18 0,3 4-15 0,0 1 51 15,0 0-59-15,3 4 53 0,-4 1-71 0,6 0 44 16,-1 4-9-16,2-2-25 0,2 3-7 0,4-3-12 0,2 5-6 15,-2-3-6-15,9 2-5 0,-5 2-4 0,4 0 4 16,4 3 1-16,-2 1-3 0,0 2-2 0,0-3 3 0,2 5 3 16,-3-1 2-16,-2 2-3 0,1 0-1 0,-4 3-6 15,0-1 7-15,-7 2-1 0,1-1-5 0,-5 3 2 16,-1 1 0-16,-2-2 1 0,-4 2-6 0,-2-2 2 0,-1 2-8 16,-2-1-1-16,1-1-7 0,-4 0-3 0,0 0 1 15,0 0 0-15,-1-2 3 0,-3-1 3 0,3-1-1 0,0 1 7 16,0-2 6-16,-1-2 0 0,3 3-2 0,0-2 4 15,-1-1 3-15,1-2-3 0,1 3 5 0,1-4-5 0,2 1 4 16,1-1 2-16,0-1-1 0,3 0 0 0,2 1 0 16,-1 0 2-16,5-3-2 0,2 2 4 0,1 0-5 0,2-2 3 15,3 1-2-15,0 2 7 0,4-3 6 0,-1 3 6 16,3 1-2-16,0-2 4 0,0 2 8 0,0 0-2 16,-3 1 5-16,0 1-8 0,0 1-10 0,-2-2-2 0,-5 2 5 15,2-1-5-15,-3 2-9 0,-5 0 1 0,1-3 4 16,-4 3 1-16,-2-2 3 0,-1 0-4 0,-5 2-2 0,-3-2 1 15,0 1 1-15,-5 0 0 0,-2-1-5 0,-4 1-1 16,1 0-1-16,0-2 3 0,-5 1-1 0,4-2-3 0,-3 0 1 16,7-2-7-16,-3 0-8 0,4-1-13 0,0-4-20 15,3 4-14-15,-11-10-132 0,16 0 99 0,0-3-84 16,0 3-12-16</inkml:trace>
  <inkml:trace contextRef="#ctx0" brushRef="#br0" timeOffset="190755.37">29085 10429 1602 0,'2'0'96'0,"-2"0"-37"0,1-5 8 0,12 4 18 0,-5 0 11 0,-2-1 4 0,5 0 1 0,3 0-2 0,2 1-94 15,3 1 34-15,5-2-5 0,-2 2-16 0,4-2-13 16,0 1-7-16,1-1 0 0,0 1-2 0,0-1-21 0,-5 0-15 15,4 2-10-15,-4-3-26 0,-5 1-3 0,-4 0-2 0,-2 0-25 16,-4 0 48-16,-4-3-34 0,-1 1 46 0,-7-2-30 16,-2 2 64-16,-4-2-36 0,-1 3 44 0,-3-1-18 15,-6-2 1-15,4 5 12 0,-5-3 11 0,1 0-4 0,2 0 3 16,-1 3 8-16,4-4 13 0,-2 2-5 0,9-1 20 16,-5 2 0-16,4 0-32 0,4 0 43 0,-1 1-43 0,1 2 38 15,2-1-28-15,4 4 61 0,-5 0-52 0,3 0 59 0,0 3 7 16,2 1 14-16,0 3 5 0,2 1 11 0,0 5-14 15,-1-2-8-15,6 5-13 0,-6-1-10 0,5 3-17 16,1 0-13-16,-1 2-3 0,1-1-9 0,0 0-8 0,-1 0-9 16,1 0-3-16,-1 0-3 0,2-2 4 0,2 0-8 15,-2-2 0-15,0 1-22 0,0-2-11 0,1-2-26 16,-3 1-30-16,1 2-41 0,-3-6-62 0,1-2-11 0,3 2-67 16</inkml:trace>
  <inkml:trace contextRef="#ctx0" brushRef="#br0" timeOffset="191255.71">29597 10383 1759 0,'0'-5'11'0,"2"7"17"0,1-10 4 0,-3 8 1 16,0 1 4-16,3 4 7 0,-3 1-3 15,3 2 2-15,-1 1-11 0,1 1-20 0,2 2-6 0,-2 2 0 16,3 0-3-16,1 4-3 0,-2 0 4 0,1 2 9 0,0-1 6 16,2 1 8-16,-2 0 8 0,1 0 0 0,-2 2 1 15,-1-3-3-15,4 1-1 0,-2-3-13 0,1 0-7 0,-4 0-4 16,3-3-3-16,-2 1-4 0,2-4 2 0,-2 1-4 16,0-3 2-16,-1 0 3 0,0-4-1 0,0-1-1 0,-3-1-4 15,0-2 3-15,4-1 2 0,-4-1-2 0,0-2-3 16,0-2 2-16,0-3 0 0,0 3 2 0,0-4 1 0,3-3-2 15,-3-1-4-15,1-4 3 0,4 0-2 0,-4-1-14 16,1-5-4-16,-1 0 0 0,-1-4-5 0,0 0-3 16,0 0 2-16,0-4-3 0,0 1 6 0,-3 1 9 0,-1-3 3 15,1 4 1-15,-4 1 5 0,2 1 3 0,1 2 2 0,0 3 0 16,-3 3 0-16,4 3 0 0,-4 2 4 0,6 4-5 16,-1 2 3-16,0 2 7 0,1 2-3 0,2 2 3 0,3 0-4 15,0 2 5-15,1 2-5 0,4 0 5 0,1 0-3 16,1 2-5-16,3 1 0 0,2 1 1 0,1 2-1 15,0 0 0-15,1 0 4 0,-1 2-3 0,-4 0 3 0,5 2-8 16,-7-2 6-16,-2-2-4 0,1 4 4 0,-6-3 0 16,1 1-6-16,-5 0 2 0,-1 0 0 0,-4 0 3 0,-6 1-7 15,-2 2-17-15,-6-1-37 0,-2-1-32 0,-2-1 8 16,-4 2-53-16,-3-2-60 0</inkml:trace>
  <inkml:trace contextRef="#ctx0" brushRef="#br0" timeOffset="191701.46">29490 11375 1688 0,'5'-16'-24'0,"-2"-1"69"0,3-3-40 0,4 0 2 0,-9-1 7 0,1 2-1 0,-1 1-1 16,1-4 0-16,-2 4 27 0,-3-4-64 0,0 2 55 15,-4 2 11-15,0 1-7 0,-3 5 15 0,2 0 9 0,-4 5 10 16,0 2 1-16,-1 4 8 0,0 2-3 0,0 3-5 16,-3 3 13-16,3 2-2 0,-2 3-1 0,0 0-1 0,1 6 1 15,1 2 9-15,1 0-2 0,-1 5-5 0,4-1-3 16,1 3 0-16,-2 1 4 0,2-2-3 0,7 2-3 0,-2 2-22 16,3-4-7-16,0 0-2 0,4-1-9 0,3-2-12 0,0-1-11 15,5-4-6-15,0 0-2 0,4-2 5 0,0-4-8 16,1 2-3-16,7-4 0 0,-5-5-9 0,5 0 31 15,-1-2-92-15,-1-6-35 0,2 3-56 0,-3-4-55 16,1-1-54-16,-3-5-28 0,-2 2-66 0</inkml:trace>
  <inkml:trace contextRef="#ctx0" brushRef="#br0" timeOffset="192112.95">29691 11346 1500 0,'-2'-7'70'0,"4"0"-30"0,2-3 21 0,-4 1 12 0,4 3 19 16,-1-1 24-16,-3 2 19 0,1 2 7 0,1-1-57 15,-2 3 48-15,-2-1-19 0,1 1-6 0,1 1-20 0,-3 1-25 16,3-1 3-16,-4 3 4 0,1-1-6 0,-3 3-19 16,5 0-4-16,-4-1 2 0,0 4 8 0,-1 2 8 0,1 0-10 15,0 1-7-15,1 0-2 0,-1 2 3 0,2-1 5 16,-1 3-11-16,3-3-5 0,1 1-7 0,1-2-5 0,1 2-12 15,3-3-5-15,0 1 0 0,4-2 0 0,-1 1-1 16,5-4 2-16,1-1-1 0,2 1-5 0,-2-2 2 16,3 0 1-16,2-3-2 0,0-2-4 0,-5 0-2 0,3-3-15 15,-4 0-7-15,4-3-6 0,-7-1-1 0,0-1-5 16,1-1-5-16,-5-2 1 0,-1-2 9 0,0 5 9 0,-5-6 5 16,0 1 4-16,-2-2 2 0,-1 1 1 0,-2-4-1 15,-1 4-2-15,-4-2-9 0,2 2 1 0,-1 0 1 0,-2 2-1 16,1-1 0-16,1 7 3 0,-2 0 3 0,5 3 1 15,-4 1 6-15,2 3 3 0,-1 0-4 0,2 1 4 16,-1 3 5-16,2 1-1 0,-2 2-5 0,4-3-7 0,-3 5-24 16,1-2-14-16,2 2-24 0,0-1-29 0,4-3-37 0,0 2-33 15,3-3 12-15,-2 0-27 0,6 3-23 0,3-6-32 16</inkml:trace>
  <inkml:trace contextRef="#ctx0" brushRef="#br0" timeOffset="192846.09">30099 11276 1539 0,'-2'-4'23'0,"0"-3"-43"0,1-1 51 0,-3-3-40 0,-3 1 70 0,1 1-59 0,2 0 65 0,0-3-57 0,0 2 41 15,0 1-5-15,-6-2-45 0,6 3 62 0,-1 0-59 16,0 2 63-16,-2-1-61 0,2 5 72 0,0 2-53 0,2 1 59 16,3 2 12-16,0 3-13 0,-4 1 1 0,3 2 11 15,-1 1 5-15,1 2-11 0,-3 1 12 0,3 3 6 0,-3 1-18 16,3 2-1-16,2 1-4 0,3 2-12 0,-1-3-4 15,0 3 0-15,2-3-24 0,0 2-18 0,1-5 4 0,0 3-5 16,1-2-11-16,-3-1-3 0,0 0-8 0,2-4-1 16,-3 0 1-16,2-2-7 0,1 0-17 0,0-4-11 0,1 0-3 15,-1-4-25-15,8 1-11 0,-4-3-26 0,4-5-23 16,-1 2-17-16,-4-3-1 0,5-2-5 0,-6-2-1 0,7 0 21 16,-8-4 10-16,6 1 12 15,-5-5 13-15,5-2 16 0,-4-2 12 0,-6-2 16 0,4 1 5 0,-4-8 4 0,1 0 2 16,-4 0 12-16,0-2 11 0,-1-2 5 0,-2 0 5 15,-2-2-4-15,4 4 2 0,-4 5 1 0,0 4 1 0,2 4 0 16,0 4 2-16,-1 5 2 0,-2 4-7 0,5 6 5 0,-2 1 5 16,3 0 0-16,-4 0 21 0,4 3 7 0,-1-2 4 15,1 4 1-15,-3 5 23 0,3 1 7 0,-4 5 2 0,4 0 9 16,-1 8-10-16,2-2-2 0,3 7 1 0,-3-2 9 16,2 0-8-16,1 0-8 0,3 0-3 0,-4-1-10 0,4-2-8 15,-2-1-9-15,-1-3-2 0,1-1-9 0,0-2-8 0,3-1-7 16,-5-2-5-16,2-3 1 0,-1 1 1 0,0-4 0 15,1-1-1-15,-1-2-2 0,-3 0-2 0,3-4 3 0,-4-1 1 16,3 0-7-16,-3-4 5 0,1 0 0 16,3-2-4-16,0 0-5 0,1-5 3 0,2 0 1 0,-1-2-6 0,2-3-1 15,-3 0-14-15,3 0 0 0,-4 0 4 0,1 0 8 16,-1 1-4-16,0 1-5 0,-3 5 8 0,1 0 0 0,-2 3 8 16,0 3 0-16,-3 2-5 0,1 1-1 0,-3 0 0 0,-1 3 6 15,2 0-2-15,-1 1 5 0,-5 1 3 0,4 0 1 16,-3-1-1-16,4 2 1 0,-2-2 1 0,2 2 0 15,1-3 1-15,0 3-7 0,3-4 2 0,-2 1 0 0,2 0 2 16,1-3-2-16,0 2-1 0,0-2 1 0,1 0 2 0,3 0 5 16,0 3-5-16,2-1-2 0,0 0 2 0,3 1 2 0,0 1 1 15,2 0-1-15,2 0 0 0,-1 1-3 0,-1 2 5 16,2 0 0-16,0 1 2 0,-2 0 9 0,1-2 4 0,-1 4 5 16,2-1 0-16,-5 0 4 0,1 4 1 0,3-3-2 15,-3 0-1-15,-3 1-6 0,4 0-5 0,-4-1-4 0,0 1-2 16,-1-2-2-16,-2 1-2 0,1-1 1 0,-1-2 0 15,-2 2-6-15,1-4-1 0,1 1 0 0,-1-2-2 0,-1 1-17 16,4-2-28-16,-5 0-26 0,0-2-39 0,0 1-41 0,4-2-45 16,0-3 1-16,1 0-36 0,-1-2-21 0</inkml:trace>
  <inkml:trace contextRef="#ctx0" brushRef="#br0" timeOffset="193067.29">30632 11281 1416 0,'0'-5'30'0,"3"-3"13"0,-3 2-27 0,1 2 70 0,-1-1-37 0,2 3 6 0,-2-1 17 0,2 1 13 0,-2 4-13 16,0 1 6-16,0 1 47 0,0 2-62 0,0 2 42 15,1 4 13-15,-1-1-7 0,0 5-8 0,4 0-13 16,-4 3-3-16,3 0-3 0,-2 2-9 0,2 2-1 0,-1 0-18 16,-1-2-12-16,1 2-1 0,-1-2-3 0,-1 0-15 0,4 1-23 15,-4-5 6-15,0 1-8 0,3-2 0 0,-3-3-11 16,1 2-33-16,1-5-19 0,-2 2-33 0,0-3-39 0,-2-3-51 15,1 1-52-15,1-5-24 0,-3 1-54 0</inkml:trace>
  <inkml:trace contextRef="#ctx0" brushRef="#br0" timeOffset="193519.05">30628 11160 1680 0,'-10'-5'-23'0,"2"-1"75"0,4-4-37 0,0 2 29 0,0 2 13 0,0 1 26 0,0 2 17 0,3-2 16 0,-4 1 44 0,5 0-63 15,0 3 39-15,0 1-20 0,0-1 1 0,5-1-11 16,-4-2-17-16,3 1-13 0,-1 3-20 0,-2-2-12 0,3-4-1 16,-1 5-7-16,2-2-13 0,-4 2-14 0,6-3-4 0,-5 2-2 15,3 2 3-15,-2-2-4 0,1 2 1 0,-1 2-1 16,2-2-2-16,0 2-5 0,-2 2 3 0,3-1 2 0,-2-1-3 15,3 3 2-15,-2 0-1 0,0 0 3 0,2-1-2 0,-1 2 4 16,2-2 2-16,-3 0-3 0,3 1-3 0,1-1 3 16,0 0 1-16,-1-1-6 0,2 1 8 0,-2-3-3 0,0 2-4 15,0 0 5-15,2-2-3 0,-2 0-2 0,0 1 0 16,0 0 4-16,1 0-5 0,-1 0 2 0,-2-2 2 0,2 5-6 16,0 0 5-16,-3 1 6 0,1-1-4 0,-3 4-1 15,2-1-2-15,-2 3-1 0,2 0 5 0,-2 1-1 0,-3-1-1 16,0 4-9-16,0-3 8 0,-2 1-2 0,-4-1 5 0,2 2-2 15,-3-2-5-15,-1 1 7 0,-3-1 0 0,2-2-3 16,-3-1-5-16,-2 1 3 0,2-3 1 0,-2-1 1 16,1-1 2-16,-2 1-3 0,1-3-3 0,0 1 7 0,-2-1-3 15,7-3-7-15,-5 1-12 0,6-1-20 0,0 0-6 0,0-1-5 16,2-2-22-16,-1 1-21 0,6-2-30 0,-3 1-25 0,6-1-21 16,0-1-16-16,3-1 3 0,-2-1-33 0,6 1-28 15</inkml:trace>
  <inkml:trace contextRef="#ctx0" brushRef="#br0" timeOffset="193763.23">31078 11127 1751 0,'0'-9'23'0,"0"-1"23"0,5 2 29 0,-5 3 15 0,4 3 11 0,-4 2 13 16,1 0 24-16,1 3 6 0,0 2-18 0,-1 4-18 15,-1-1-19-15,4 1-11 0,-4 5-6 0,3-1-7 0,-2 2-23 16,3 3-5-16,-1 1-6 0,-2-3-5 0,3 4-8 0,0-2-5 16,-3 0-6-16,1 1-2 0,0-4-2 0,-2 0-3 0,0-1-2 15,0-1-32-15,-2-3-12 0,2 3-27 16,-2-7-29-16,1 3-42 0,-3-2-40 0,0-1-52 0,4-4-9 16,-3 2-33-16</inkml:trace>
  <inkml:trace contextRef="#ctx0" brushRef="#br0" timeOffset="193922.07">31079 10876 1727 0,'-8'-2'-32'0,"2"-2"57"0,4-1-55 0,-4 0 56 0,2 5-54 0,-1-3 55 0,2 3-56 15,-1 3 45-15,-1-1-36 0,4 2-36 0,-2 0 15 16,1 4-96-16,0-5 10 0</inkml:trace>
  <inkml:trace contextRef="#ctx0" brushRef="#br0" timeOffset="194201.36">31243 10865 1447 0,'4'-5'74'0,"-1"2"-36"0,2-6 5 0,4 7 1 0,2-1 28 0,-1 3 11 0,3-2 15 0,1 2 16 0,2 0-58 0,1-3 51 0,1 6 18 0,-1-3 13 0,0 2-22 16,-3 1 16-16,3 4-4 0,-4 5-7 0,4-1 7 0,-5 8-1 16,-4-3-3-16,1 5-5 0,-3-1 1 0,-2 5-22 0,0 2 1 15,-4 1 7-15,0 4-20 0,0-3-11 0,0 7-19 16,-3 0-7-16,-2 3-11 0,-1-4-4 0,0 2-9 0,0-5-17 16,-1-1-6-16,1-2 4 0,0-2-5 0,3-4-5 15,-1-2 8-15,4-2-3 0,2-1-7 0,1-4-8 0,1 0-20 16,1-5-25-16,0-1-23 0,2-3-33 0,-1-1-52 15,0-4-38-15,-1-4-49 0,-2-1-36 0,0 0-21 0,0-7 10 16,-3 0-40-16</inkml:trace>
  <inkml:trace contextRef="#ctx0" brushRef="#br0" timeOffset="194363.77">31428 11071 1703 0,'-5'3'28'0,"0"-5"19"16,8 2 38-16,-1 2 26 0,-2 4 17 0,5-2 24 0,0 2 4 0,3 0 13 15,0 0-23-15,5 2-18 0,-4-3-35 0,1 0-30 16,7 0-19-16,-1-3-23 0,5 0-14 0,1-2-25 0,-1 0-40 16,4 0-30-16,-3 0-48 0,4-2-46 0,1-2-17 0,-4 1-63 15</inkml:trace>
  <inkml:trace contextRef="#ctx0" brushRef="#br0" timeOffset="196546.62">29909 12330 1767 0,'1'2'-33'0,"1"-7"74"0,3 5-42 0,0-3 9 0,-4 3 23 16,1 0 7-16,1 3 18 0,2-2 20 0,-1 3 48 16,-1 0-63-16,2-2 51 0,0 3 4 0,-2-5-12 0,5 8-1 15,-3 0-11-15,1 6-22 0,-1 2-7 0,1 2 2 16,-2 4-2-16,0 0-8 0,0 7-9 0,0-5-1 0,-1 3-5 15,2 0-2-15,0 0-8 0,-4-1-9 0,4 3-6 16,-2-1 3-16,2 1 7 0,1 1 8 0,-1 2 8 0,0 0 18 16,-2 3 4-16,2-2-1 0,0 2 0 0,1-1-8 15,-2 3-7-15,1-2-16 0,2-1-4 0,-4-2-19 0,3 0-3 16,2 0-4-16,-2-2 1 0,-3-1 0 0,4 2-5 16,-4-2 6-16,0-1-4 0,1-1 4 0,0 1-3 0,-1-1 4 15,0 2-3-15,0-2-1 0,1 0 3 0,-3 0-3 0,1 0 5 16,0-2 7-16,-2 1 4 0,-2-1 6 0,2-2 8 15,0 1 11-15,2 0 9 0,-2-4-8 0,0-2 0 16,1 1-7-16,1-3 1 0,3 5-10 0,-2-1-7 0,-3-1-9 16,2 3-9-16,-2 3 8 0,0 5-9 0,0-2 5 0,0 1-4 15,-2 3 3-15,2-3-1 0,0 2-1 0,0 1 1 0,0-3-2 16,0 3 3-16,0-2-7 0,2 0 8 0,0 0-7 16,0-1 3-16,-1 3 2 0,2-6-3 0,1 1 0 15,-3 0-2-15,1-5 5 0,0 2-7 0,1-2 7 0,-2-4-1 16,-1 1-6-16,4-5 6 0,-4-1 0 0,0-2-2 0,0-1-1 15,0-2 2-15,0-2 1 0,0-1-4 16,-4-2 2-16,4 2-2 0,0-1-2 0,0 0 5 0,0-1-2 0,-1 0 3 16,-1 2-3-16,2 0-3 0,-1 0 6 0,-1-1 3 0,0 1-3 15,1 1-2-15,-3-2 2 0,1 3-4 0,3-3 4 0,-3 2 0 16,-1 0-2-16,1 1-4 0,-1-2 3 0,0 1 5 16,0 2 0-16,-1-3-4 0,4 1 0 0,-4 0 5 0,2 1-1 15,-5-2-3-15,7-1 0 0,-3 2-2 0,0-2 1 0,0 1-1 16,3-2 5-16,-4 1-9 0,2 0 3 0,-1-1 5 15,0 2-2-15,4-1 0 0,-1 3 1 0,-3-4 0 0,3 4-10 16,1-2 12-16,-2 1-1 0,1 1-5 0,-3 0 4 0,4 1-2 16,0 3-3-16,0 1 6 0,0 0 3 0,-1 2-8 15,2 2 2-15,-2 2 7 0,2-1-7 0,-1-2 0 0,0 1 3 0,-1-1-2 16,-2-1-1-16,1 1 3 0,0-2-3 16,2-1-3-16,-1 0 6 0,-1-1 3 0,2 1-3 0,0-3-3 15,0 0 1-15,0-2 0 0,0 1 5 0,0-2-4 0,0-1-2 16,0 1-4-16,0-2 4 0,0 0 4 0,0-2-3 0,0 2 4 15,0 1-7-15,0-5 2 0,0 5 4 0,0-3 1 16,0 1-5-16,0-3 0 0,0 4 4 0,0-3-2 0,0-1-1 16,0 3 3-16,-1-3-5 0,1 1 1 0,0-1 5 0,0 2 0 15,0-2-1-15,-5 1 1 0,5 1 2 0,0 1-2 0,0-3 4 16,0 0-5-16,-3 0 3 0,1 0-1 0,1 2 0 0,1-2-8 16,-2-2 6-16,-1-1-7 0,1 3 3 15,2 0 4-15,0 0-5 0,-1 0 3 0,1 0-1 0,-2 0 6 16,1 0-9-16,-1-2 6 0,0 2-8 0,-3-1 2 0,1 1 2 15,1 0-4-15,-2 0-4 0,0 0 1 0,-1 0 7 0,-1 0-6 16,2 0 8-16,-3-2-5 0,1 2-4 0,-1 3 1 16,1-1 5-16,0-4-2 0,1 2-2 0,-1 0 4 0,1-1-6 15,2 1 9-15,-1 0 0 0,0-6-2 0,2 6-4 0,-1 0 3 16,0 0 0-16,-1-1 0 0,2 2 1 0,-3-1-6 16,1 0-1-16,0-1-1 0,0-1 4 0,0 2-1 15,1 0-4-15,-2 0-4 0,1-2 3 0,2 2 2 0,-1-3 1 16,0 3 0-16,0 0-4 0,3 0 6 0,-3 0-3 0,0 0 3 15,3 3 3-15,-1-3-2 0,0 0 4 0,1 0 0 16,1 2 6-16,-3-4-9 0,3 4 6 0,-4-2-2 0,3 0 0 16,-2 0-1-16,-1 0-3 0,-1 0 3 0,0 0-5 0,0 2-3 15,-3-4 5-15,0 2 2 0,-3 0-6 0,1 0-3 16,1-2 8-16,-2 2-1 0,0 0 1 0,-1-3 2 16,2 3-6-16,-2 0 1 0,3-2 5 0,0 2 2 0,-1-1-2 15,0 1-6-15,4 0 2 0,-2 0 6 0,5 0-1 0,0 0 1 16,0 0-2-16,0 0 4 0,-1 0-9 0,4 0 4 15,0 0-3-15,0 0-1 0,0 0 4 0,0 0-3 0,-1 0 3 16,1 0-4-16,0 0 2 0,-2 0 6 0,-1 0-6 0,-1 0 3 16,0 0-2-16,-2 0 2 0,-1 1 0 0,-2-1-3 15,-2 0-2-15,-2 0-1 0,-1 2 5 0,-3-2-4 0,-2 0 2 16,0 0-1-16,-3-2 2 0,-4 1 2 0,0-1 2 16,-1 2 1-16,-2-2-1 0,-1 2 1 0,-3-4-2 0,0 4-2 15,0 0 1-15,-6-1-4 0,1 1 6 0,2 0-5 16,-5 0 3-16,-2 0-3 0,2 0 7 0,-1 0-2 0,-1 0-4 15,-1 0 3-15,-2-4 2 0,-1 8 3 0,4-4-7 0,-5 1 3 16,1-1-8-16,-4 4 6 0,4-4 0 0,-5 2-3 0,1-2-5 16,-1 2 5-16,-4-2-2 0,0 1 1 0,0-2 7 15,2 2-8-15,-4-1 5 0,1 2 2 0,-2-2 0 16,1 3-4-16,0-3 9 0,-1 2-5 0,2 1-2 0,0-3 8 16,0 4-8-16,2-1 4 0,4-1 1 0,-1 3-3 0,1-3 4 15,4 2 0-15,-1-2-3 0,6 2-1 0,2-3-1 16,1 3 0-16,-1-1-1 0,2-1-1 0,2 0-8 15,-4 1 7-15,6-1 0 0,-5-2-4 0,1 3 6 16,-1-3-2-16,3 0 1 0,-1 0-4 0,1 0 3 0,3 0-5 16,-2 0 2-16,2 0-1 0,-2 0-4 0,3 0 0 15,-2 0 1-15,5 0 6 0,-1 0 0 0,0 0-3 16,0 0 2-16,0 0 3 0,0 0 3 0,1 0-7 0,1 0 1 16,-1 0 4-16,1 0-5 0,1 0 3 0,-1 0-10 0,-1 0 0 15,3 0-4-15,0 0-3 0,-3 0-1 0,2 0-4 16,-3 0 0-16,4 0 2 0,-4 0 3 0,0 0 1 15,0 0 3-15,-4 0 10 0,3 0 1 0,-4 3-2 0,3-3 3 16,2 1 3-16,3-1 0 0,1 1 3 0,-1-1-1 16,3 2-5-16,2-2 2 0,-2-2 5 0,0 2-7 0,-2 0 1 0,3 0 2 15,-4 0-3-15,0 0-3 0,2 2 5 0,0-2 0 16,-1 1-4-16,3-1 5 0,-1 0-1 0,2 0-2 16,0 0 6-16,0 0-2 0,1 0 0 0,4 0-1 0,-2-1 3 15,3 1-1-15,0-2-4 0,3 2 4 0,-1-1-4 16,1 1 0-16,1-1-2 0,3 1 0 0,-3 1-3 0,5-1 5 15,-1 0 0-15,1 0-5 0,2 1 2 0,1-1 7 16,-1 3-2-16,1-3-2 0,0 0 3 0,1 0-6 0,0 1 6 16,0-1 3-16,-1 2 2 0,1-2-5 0,-3 3-1 0,2-1 0 15,-3 1 2-15,1-3 3 0,-1 4-7 0,2-3 1 16,-1 3-1-16,2-2-2 0,-1-1-9 0,2 0-3 0,3-1-12 16,0 0-26-16,0-2-17 0,0 3-33 0,0-5-26 15,3 5-37-15,-3-6-33 0,1 1-36 0,3 1-48 0,0 1 2 16,1-3-42-16</inkml:trace>
  <inkml:trace contextRef="#ctx0" brushRef="#br0" timeOffset="196896.8">25303 14833 2223 0,'-4'-2'-20'0,"8"0"20"0,-3-1 19 0,1 1 18 0,-2-1 11 15,0 3-1-15,0 0 11 0,2-1 12 0,-2 1 26 16,0 0-10-16,0 0-18 0,0 0-17 0,0 0-11 0,0 0 1 16,0 0-8-16,0 0-13 0,-17 24-2 15,-52 44-7-15,48-56-11 16,3 0 0-16,-3 4 3 0,-5-2-4 0,4 1 2 16,0 0-3-16,-2 1 4 0,2 0-4 0,-1-2 3 0,3 1 0 15,2-6-3-15,2-1 0 0,2-1 2 0,1-2 0 16,0-2 1-16,13-3 23 31,0 0 6-31,0 0 6 0,27 23 4 0,-27-23 9 16,0 0 10-16,0 0 10 0,0 0 3 0,150 83-3 15,-116-64-2-15,-4-1 0 0,0 1-5 0,-4 3-12 0,1 1-12 16,-3 1-9-16,-2 3-19 0,-1 1-26 0,-7 2-78 0,-1 3-73 16,-9 5-120-16,0-1-93 0</inkml:trace>
  <inkml:trace contextRef="#ctx0" brushRef="#br0" timeOffset="199176.08">2832 7499 1531 0,'-10'-1'49'0,"5"2"-49"0,-7-6 56 16,2 11-60-16,2 1 54 0,-2 0-36 0,2 6 60 15,1 2-45-15,-4 2-34 0,5 4 61 0,1 2-46 16,5 3 70-16,0 3-36 0,2 2 44 0,8 6-54 15,-3-3 56-15,4 9-10 0,0-2-3 0,3 7 2 0,-4-2 3 0,4 8-18 16,-3-1 1-16,3 1-5 0,-4 8-6 0,4 2-7 16,-3 3-10-16,0 4-10 0,-4 3-11 0,2-2-4 0,-6 7-2 15,0 1 0-15,0-3-3 0,-3 1 2 0,0-3 3 16,0-1-3-16,0-3-2 0,-1 0 4 0,1-5-2 16,-2 0-2-16,2 0 1 0,-1-2-4 0,-1-4 0 0,2-1-1 0,-3 0 5 15,0 1-2-15,-3 0-5 0,1 0 4 0,0-1-3 16,-3-2 2-16,2 1 3 0,-5 2 1 0,1-5-6 15,1-3 4-15,-4-1 1 0,4-5-5 0,-4-3 3 0,4-3 0 16,-1-3-3-16,3-5-5 0,0-3 0 0,2-5-3 0,4-5-1 16,1 0 3-16,1-5-5 0,1-3-8 0,1-2-1 15,4-2 6-15,-2-3 3 0,5 0 0 0,0-3 0 16,0 3-1-16,3-4 5 0,4 0 5 0,3 0 1 0,2-4-2 16,3 1 0-16,3-1 1 0,7-2 2 15,3 1-6-15,6-4 4 0,2 0 1 0,11 0-3 0,3-3 6 16,13 0-4-16,6 0 5 0,5-1 6 0,8-1 9 0,15-2 1 15,2 2 3-15,13 1 10 0,8-3-9 0,10 2 6 16,9 2-6-16,8 0-3 0,4 2 2 0,5 3 5 16,5 2 7-16,-10 3-2 0,-3-1 1 0,-6 6-3 0,-5-1-1 15,-9 5 0-15,-8-2-5 0,-9 3-11 0,-10-1-9 16,-5 2-9-16,-8-1 6 0,-11 2 3 0,-8-2 1 16,-13 0-11-16,-7 0-23 0,-15-4-16 0,-6 2-14 15,-14-5-26-15,-4 4-21 0,-12-5-29 0,-6 2-32 16,-4-1-37-16,-3 0-31 0,-6-1-34 0</inkml:trace>
  <inkml:trace contextRef="#ctx0" brushRef="#br0" timeOffset="200297.92">3055 7689 1672 0,'-7'-3'-33'0,"-2"-6"37"0,2 5-29 0,4-2 60 0,-3 3-35 0,0 3 2 0,-2-2 2 0,6 6 3 0,-1-6 31 0,3 4-39 15,0-4 34-15,3 4-60 0,2-6 37 0,3 3-1 16,4-3-4-16,4-2 3 0,8 0 10 0,3 1 7 0,11-5 7 0,9 1 4 15,7-2 0-15,17-3 8 0,7 2 15 16,15-3 8-16,7 0-1 0,10-1 1 0,12 1-12 0,14-3-5 16,11 4 0-16,15 0-12 0,8 4-8 0,13-1-18 15,7 2-7-15,2 2-19 0,-2 1-6 0,1 2-12 0,-11 3-16 16,0-2-11-16,-9 0-5 0,-8 1-2 0,-2 0-1 16,-6-3 14-16,-1 1 5 0,-10-2 12 0,3 0 8 15,-5 0 13-15,-6-3 6 0,-3 1-1 0,-3-1 6 0,-5 4-5 16,-5 0 1-16,-10 1 3 0,-8 1 7 0,-16 1-3 15,-11 2 0-15,-16 3 3 0,-11-1-5 0,-13 3 5 16,-10-2 5-16,-12 2 5 0,-5 0 6 0,-8 1 8 0,-5 0 7 16,-6 1 1-16,-1 0 3 0,-3 0-3 0,-2 0 1 15,1 2-3-15,-6-1 0 0,-18 8 16 0,22-10-34 16,0 1 6-16,4-2-1 0,1-1-7 0,5 1-6 16,-1-1-3-16,1-1-3 0,6 0 2 0,-1 0 4 15,3 1-3-15,0 1 9 0,2 2 4 0,-1-1 8 0,1 7 3 16,3-3 4-16,0 7-1 0,2-2 6 0,-2 5 5 15,1 2-2-15,1 2 4 0,-1 4 0 0,0 2-5 16,-4 3 1-16,1 2-8 0,-1 1-4 0,-2 6-9 0,-2-1-1 16,0 0-6-16,-1 4-10 0,0 3 3 0,0 1-4 15,0-2 6-15,0 2-1 0,0 2-1 0,1 3-2 16,2 1-6-16,-3 1 8 0,3 0-4 0,-2 2 1 0,1 3-2 16,1 0 2-16,0-3 2 0,1 1-3 0,2-1 5 15,-1 0-3-15,1-1 3 0,8 51 4 16,-6-57-7-16,0-3 0 0,-2-1-1 0,0-3 3 15,-3-1-2-15,3-3 0 0,-1-1 1 0,-1-4 1 0,1-1 2 16,0 1 1-16,1-3 4 0,1-3-1 0,-1 1-2 16,-1-3-1-16,1-5-2 0,0-1 0 0,-1 4-2 15,1-4-1-15,-1 3 1 0,0-2-6 0,-1-2 4 16,-1 3-3-16,0 3 4 0,0-2 0 0,-1-2-1 16,-1-3 2-16,0-3-2 0,-1 3 0 0,0-4 2 0,0 0 0 15,-1-6 1-15,-3 2-4 0,4-4 3 0,-2-2-4 16,0 1-2-16,2-4 4 0,-2 1-3 0,0-1 3 15,2 0-5-15,0-2 4 0,0 2-3 0,0 0 4 0,0 0 5 16,1 1-4-16,-4 3-1 0,-1-1-1 0,-4 2 6 16,0 1-4-16,-2 1 6 0,-4 0 4 0,-3 4 9 15,0-3 5-15,-5 3 29 0,-3 1 10 0,-5-2 20 16,-4 1 13-16,-7 0 1 0,-8-3 3 0,-5 1-7 0,-13-2 2 16,-6 0-27-16,-10-1-8 0,-4-1-29 0,-9-2-16 15,-8 1-5-15,-9-1-34 0,-7-2-38 0,0-3-84 16,-15 1-70-16,-6-1-98 0,-3 0-92 0</inkml:trace>
  <inkml:trace contextRef="#ctx0" brushRef="#br0" timeOffset="201267.4">3550 8764 1524 0,'-2'0'46'0,"1"-5"-49"0,-3 5 50 0,3 2-47 0,-1-1 54 15,2 3-32-15,0 1 3 0,2 1 4 0,-2 5-34 0,3 0 66 16,-1 2-47-16,1 5 50 0,0-1-51 0,1 2 26 0,3 3 2 16,-1-1-4-16,-1 2-7 0,0 1-16 0,2 1-2 0,-2-3 1 15,0 2-1-15,0 0 8 0,1 0-4 0,-1-2 3 16,-1 0-3-16,1-2 0 0,0-1 4 0,-2-4-1 15,-1 1 3-15,-1-5-1 0,3 0 0 0,-4-2-3 16,1 1-3-16,-1-7-1 0,0 1-2 0,0-1-2 0,0-1 14 16,0-2-4-16,0-2-2 0,0-1 3 0,0-1-3 15,-1-1 2-15,-1-3 2 0,-1-1-6 0,1-3-18 0,-4-2 4 16,4-2-1-16,-3 0-4 0,-2-6 5 0,4 0-1 16,-4-2-1-16,1-5 0 0,1-1 0 0,-1-2-1 0,0-4-1 0,-1-3 1 15,4-2 5-15,-2-2 0 0,2-2 3 0,1 1 7 16,2-1 10-16,2 1 11 0,3 2 8 0,1 3 4 15,2 4-11-15,5 3-1 0,-1 3 0 0,6 6-5 0,-1 3-13 16,2 5-15-16,3 1 1 0,1 5-4 0,-1 2-1 16,3 4 6-16,0 3-7 0,-3 3 1 0,5 3 3 15,-2 3 3-15,-1 2-5 0,1 2-2 0,-4 2 7 0,1 3-5 16,-3 4 3-16,-3 0-2 0,-2 3-1 0,-6-1-2 16,-3 3 1-16,-2 0 3 0,-3 1-3 0,-6 0 0 0,-4 0 2 15,-1 0-3-15,-5-3 8 0,-1 1-4 0,-3-2 1 16,0-2-4-16,-3-1 3 0,-1 0 2 0,3-2-5 0,-1-4 0 15,2 0-1-15,-1-3 2 0,2-1-4 0,2-3 4 16,4-1-1-16,3-4-2 0,0-1 2 0,8-2 4 16,1 0 2-16,1-2-4 0,1-1-1 0,7-3 6 0,-2-1-7 15,5-2 1-15,2 1 2 0,3 0 0 0,1-3 1 0,4 2 4 16,4-1 2-16,2 3-6 0,1 4 7 0,4 0 0 16,0 1-1-16,-1 5 3 0,1 1-2 0,-2 4 7 15,-2 2 4-15,-4 2-1 0,-2 4 5 0,-3 1 3 0,-3 1 6 16,-2 4 1-16,-6-1-3 0,-6 3-4 0,-2-2-5 15,0 3 0-15,-5-2-2 0,0 0-8 0,-12-2 6 16,4 1-6-16,-7-2 1 0,0 2 1 0,-3-7-1 0,-4 2 2 16,0-2-9-16,-3-2 5 0,0-1-11 0,2-2-1 15,-1-4 2-15,5-2-8 0,-1-2-3 0,6-3-11 0,0-3-28 16,2-5-41-16,4 1-35 0,2-1-38 0,3-3-67 16,5-8-18-16,1 1-77 0</inkml:trace>
  <inkml:trace contextRef="#ctx0" brushRef="#br0" timeOffset="201689.5">4403 8590 2198 0,'0'2'9'0,"-3"0"8"0,11-6 3 0,-16 6 15 0,8 1 10 0,0 4 20 15,0-2 10-15,8 4 10 0,-3 3-7 0,3 3-11 16,-2 4-3-16,4 4-14 0,-4 2-10 0,2 1-17 0,1 2-11 15,-4 3-11-15,0-1-2 0,0-1 2 0,0 2 6 16,-2-1 1-16,-3-2 0 0,0-1 0 0,-2-1 0 16,1-1 5-16,-1-4 5 0,0-3 8 0,1-1-2 0,-1-2 0 15,2-3 0-15,0-2-3 0,0-4 4 0,0-2-6 16,0-2-3-16,0-4-9 0,0-2 1 0,0-1-3 16,0-6-3-16,-3 1-1 0,3-6-5 0,-3 0 4 0,0-5-2 15,1-2 1-15,0-5-5 0,-1-1 1 0,-1-3 2 16,1-5 1-16,-1-1 2 0,1-2-3 0,3-5 1 15,-3-1 3-15,3 0-1 0,3 1 0 0,2 1-1 0,4 2 8 16,-1 5-5-16,3 5 4 0,3 4-1 0,2 6-4 16,3 5 1-16,-1 4 5 0,4 7-4 0,-2 2-3 0,3 6 4 15,0 4-2-15,1 6 2 0,25 19 6 16,-25-8-11-16,-2 3 5 0,0 2-2 0,-1 5-1 16,-1 0-2-16,-3 2-1 0,-2 3-1 0,-1 0 4 15,-5 0-2-15,1-2 2 0,-4 1-1 0,0 1 2 0,-4-5-4 16,-2 1-8-16,0-1-28 0,-2-7-41 0,-5 4-37 15,-1-3-62-15,1-2-59 0,1-2-48 0</inkml:trace>
  <inkml:trace contextRef="#ctx0" brushRef="#br0" timeOffset="201890.66">4453 8876 2512 0,'-13'5'5'0,"5"-5"19"0,0 2 23 0,11 2 25 0,-3-4 15 0,0 1 13 0,6 2 14 16,4 1 10-16,4-3-1 0,2 3-17 0,5-4-20 15,7 0-26-15,0-2-18 0,10-4-14 0,2-1-27 16,6-5-38-16,3 1-47 0,0-5-56 0,-3 4-68 0,1-3-68 16,-4 0-61-16</inkml:trace>
  <inkml:trace contextRef="#ctx0" brushRef="#br0" timeOffset="202291.74">5443 8509 2190 0,'0'-15'24'0,"0"1"24"0,3-2 32 0,-5 7 20 0,-1 0 27 0,0 4 9 0,1-1 10 0,-6 3 14 16,0 3-18-16,-6-1-20 0,1 1-27 0,-4 1-12 15,-2 2-19-15,-2 1-11 0,1 3-1 0,-2 0-18 0,-2 1-6 16,4 0-1-16,2 3-4 0,1-2-11 0,4 2-6 16,-1-2 6-16,6 2-7 0,3 0 6 0,3-1 1 15,2 2 5-15,4 0 5 0,2 0 9 0,4 3 4 16,4-3 0-16,2 5-2 0,4-1-2 0,7 1 3 0,0-2-4 16,6 2-4-16,4 1-8 0,-1-1-4 0,0 0-14 15,-1 1 2-15,-5-3-1 0,-1 2-3 0,-6-1-2 0,-2 2-1 16,-8-1 5-16,1-2 5 0,-8 3 15 0,0-2 9 15,-1 3 8-15,-6-4 7 0,-1 4-3 0,-4-2 1 16,-1 1 2-16,-7 0-5 0,-2-1-9 0,-6-1-7 0,-5 0-11 16,-1-3-4-16,-4 0-6 0,-4-4 6 0,-1 1-4 0,1-4-7 15,0-3 6-15,1-1-8 0,5-2-14 16,0-3-21-16,4-1-8 0,4 0-37 0,0-6-33 0,6 1-39 16,1 0-55-16,3-5-54 0,-1 0-48 0,3 0-48 15,7-4-33-15</inkml:trace>
  <inkml:trace contextRef="#ctx0" brushRef="#br0" timeOffset="203889.93">7941 8849 1531 0,'-3'-4'54'0,"-1"0"-30"0,3-3 31 0,1 3 23 0,-4 1 19 16,0-1 16-16,1 0 3 0,2 2 10 0,-1-1-38 15,0-2 47-15,-1 4-28 0,1 0 1 0,2-2-10 0,-1 2-13 16,1 1 0-16,-2 1-11 0,2-1-12 0,-3 3-13 16,3-6 1-16,-2 6-17 0,2-2-6 0,-1-1-3 15,-2 1 0-15,3-1 0 0,-3 2-8 0,3-1-2 0,0-1 1 16,3 0-9-16,0 0-3 0,-2 0 2 0,6-1-1 16,3 1 7-16,7-2 2 0,8 2-1 0,5-2-10 15,13-1 8-15,7 0-1 0,11 0-8 0,6-3-11 0,6-1-14 16,9-2-9-16,3 1 2 0,5-1 3 0,0 0-4 15,0 1 0-15,0 0 6 0,3 2 11 0,-3-3 9 0,-4 3 7 16,-7-1 3-16,-5 2-4 0,-6-1 3 0,-8 0-3 16,-6 2 4-16,-8-2-4 0,-10 2-3 0,-4 1 3 15,-12 0 4-15,-5 2 21 0,-5 1 10 0,-8-1 6 16,-4 2 1-16,-2-1-2 0,-1 0 2 0,-3 1 0 0,2-1-3 16,-5 0-22-16,3-1-12 0,0 1-5 0,-2 0-5 15,0 0 4-15,0 1 3 0,0 2-4 0,1-3 0 16,1 2-1-16,3-1 3 0,-1 1 0 0,4-2 0 0,-1 2 0 15,-1 0-3-15,4 0 6 0,0 0-4 0,0-1 2 16,0 1-4-16,0-1 5 0,0 2-2 0,0-1-2 16,0-1 2-16,0 3-7 0,4-2 8 0,-4-1-1 15,0 2 4-15,0-2-6 0,0 1 5 0,0 0 0 0,0-1 0 16,0 1-2-16,0 2-2 0,-4-3 1 0,4 2-3 0,0-1 1 16,0 3-2-16,0-1 3 0,0 1 0 0,0 0 6 15,0 3-7-15,0-1 2 0,0 2-1 0,0 1 2 16,4 2 4-16,-4 1-4 0,3 1 1 0,-3 1-4 15,2 4 6-15,-2 0-6 0,2 4 8 0,-1 1-6 0,-1 3 2 16,2 1-1-16,-4 5 6 0,2 1 12 0,0 2 3 0,-1 2 7 16,-1 1-3-16,0 0 7 0,2 3-9 0,-3-1 1 15,3 1-5-15,-4-4-8 0,2 3-4 0,1 1-5 0,-3-4-2 16,-2-1 1-16,4-1 2 0,-2 3 4 16,0 2 2-16,-2 0-8 0,0 3 3 0,1-1 0 15,-1 3 4-15,1 5-1 0,0 0 3 0,2-3-4 0,-3 4-3 16,1-4 2-16,2 0 0 0,1-1-1 15,-1 1-4-15,0-3 2 0,-2 1-2 0,2-2 0 0,-1 0-2 16,-1 0 3-16,3 0 1 0,-4-1-1 0,1 0 1 16,0-1-2-16,2 3 1 0,0-4 1 0,-3 2 0 0,2 1 0 15,3-1 0-15,-1-1 0 0,1-5-2 0,-1 1 4 16,0-3-6-16,2 1 3 0,-1-1-2 0,1-1 2 16,-3-2-6-16,1 0 4 0,2 3-1 0,-3-4-3 15,0-2 3-15,-3-3-3 0,4 0 3 0,0-3-4 0,-1-3 6 16,2 0-3-16,-3-4 2 0,3 0-3 0,-2-2 2 15,-1-1 1-15,4-2-1 0,-1-1 1 0,-1-3-4 16,2 1 4-16,0-1-2 0,0-5 2 0,0 4-4 0,2-5 5 16,-1 2-2-16,-1-3 0 0,4 1 1 0,-3-1-1 15,4 0 2-15,0 0-4 0,0-1 5 16,4-2-5-16,0 2 2 0,3-2 1 0,3-2-5 0,1 0-5 16,6-1-6-16,0-1 4 0,3 1-4 0,0-1 0 15,5-2 2-15,1 3-7 0,1-2 8 0,5 2 6 16,2-1-7-16,-1-1-10 0,1 4 2 0,2-3-2 0,-5 4-2 0,-1-2 10 15,-1 3-6-15,-4-1 1 0,-4 1 6 16,1 1 9-16,-4 0-6 0,-3-1-3 0,-3 2 0 16,-1 0-4-16,-6 0 0 0,1 2 0 0,-8-2-8 0,0 0-1 15,-6-2 0-15,0 2-4 0,-8-1-16 0,3 1-26 16,-2-2-32-16,-7 1-38 0,4 2-32 0,-1-1-51 16,3-1-5-16,-2 0-68 0</inkml:trace>
  <inkml:trace contextRef="#ctx0" brushRef="#br0" timeOffset="204191.05">9790 11005 2409 0,'-8'-2'14'15,"-4"-1"28"-15,9-6 6 0,-2 6 8 0,-2-2 2 0,7 3-3 0,0 2 2 0,0 0 0 0,3-1-16 16,1 1-22-16,3 0-8 0,-1 0-3 0,6 1-3 15,0 1 7-15,4-2 11 0,1 3 2 0,-1 0 6 16,1 4-2-16,-2 0 4 0,4 0 0 0,-5 3 3 0,2-1 1 16,-5 4-8-16,4-2 8 0,-5 3-3 0,3 3 6 0,-1-1-4 15,-4 1-2-15,-1 1-2 0,-4 1-3 16,1 1-7-16,-4 2-7 0,0 0 5 0,-4 1-15 16,1-2 4-16,-4 4-2 0,-2-3-3 0,-5 1-2 15,1 2 2-15,0-1-2 0,-1 0-4 0,1 0 7 0,-4-4-5 16,4 1-5-16,-4 1-8 0,-1-3-28 0,1-4-43 15,-3-1-50-15,-1 0-56 0,2-4-72 0,1-5-51 0</inkml:trace>
  <inkml:trace contextRef="#ctx0" brushRef="#br0" timeOffset="205388.15">11178 8349 1609 0,'-10'-22'6'0,"-3"1"28"0,1-1-23 0,3 9 5 0,-7 0 6 0,0 5 2 0,-3 3 9 0,0 2 14 0,-3 0-4 0,-2 6-13 0,-3-1 39 16,-3 3 1-16,0 0-2 0,0 4-2 0,2 1 3 15,1 2-12-15,1 4 3 0,1 1-10 0,5 7-6 16,1-1 8-16,1 5 8 0,3 3 1 0,2 3 0 16,-2 3 15-16,6 2 0 0,-2 3 2 0,5 0-4 0,-2 2-3 15,3 2 3-15,4 2 5 0,-1-3-6 0,4 6-17 16,-1-3-5-16,3 6-8 0,1 1-5 0,3 3-10 0,-3-3-14 16,3 3-3-16,1 1-4 0,-2 3-1 0,1-4 0 15,0-3 6-15,1 1 2 0,-1-3 4 0,0 2-1 16,2 0-1-16,-1 1 3 0,2-3 4 0,-1 4 3 0,2 4 6 15,-1-1 4-15,-1 3 0 0,2-3 7 0,-5 0 7 0,4 0-2 16,-2-4-1-16,-1 2 2 0,0-2 3 16,3 0 0-16,-1-3-1 0,-1 1-4 0,2-1-8 15,-1 2 1-15,1-2-1 0,3 4-1 0,-3 1-16 0,2-4 0 16,1 5-2-16,-1-1-4 0,12 70 10 16,-13-63-15-16,0-1-6 0,-3 2 8 0,-1 3 0 15,5-3-5-15,-4 0 6 0,-1-2 7 0,0 1 6 16,-3-6 5-16,0 2 9 0,-2-1-4 0,0-1-2 0,-3-1 0 15,-2-2-3-15,-1-1-7 0,-2 0-2 0,-3 0-7 16,-2-1-8-16,-3-6-1 0,-3 1-3 0,-2 0 4 16,-2 1-2-16,-3-2 1 0,-2 1-3 0,-1-3-3 15,-1-1 0-15,-3 3-1 0,0 1-1 0,-4-6-3 0,1 0 1 16,0-5-5-16,0-3 3 0,-1-3 2 0,0-5 3 16,3-3 3-16,2-5-2 0,3-5 2 0,1-4-5 15,5-5 9-15,2-1-5 0,3-4 0 0,3-5-4 16,4-1-7-16,-1-3-1 0,4-2-11 0,2-2-3 0,3-2-17 15,0-1-4-15,0-2-4 0,3 3 4 0,2 0 6 16,0 0-3-16,2 1 11 0,-2 3 5 0,0 1 9 16,3-1 6-16,1 3 6 0,-4 3-1 0,3-1-1 0,-1 1 3 15,2 1 2-15,2 2-2 0,-1 0 6 16,1 2 3-16,4 0-3 0,-2 3-4 0,1 0 2 0,-1 2 3 16,3 0-3-16,-5 3 3 0,4 0-5 0,-3-1-5 15,2 4 7-15,0 1 2 0,-1-1-5 0,1 0 2 16,2 2 0-16,-2 0 0 0,-1 0 6 0,-1 3 3 15,1-1-8-15,-2 3-2 0,3-3 2 0,-4 3 6 0,4 2 1 16,-3 2 3-16,0 1-8 0,0 1 3 0,2 0 5 16,-3 4-1-16,0-1 1 0,0 1-3 0,3 2 1 15,-4 1-3-15,2 0-1 0,-3 1 3 0,1 2-1 16,1 0 3-16,0 4-2 0,-4 0-2 0,3 0-2 0,-1 2 5 16,-1 3 1-16,-2 1-5 0,0-6 0 0,-1 2 0 15,-3 4 4-15,1 0-2 0,-4 1-3 0,-1-1-3 0,1 2 1 16,-2 1 1-16,1 6 0 0,-3 1 2 0,2-2-8 15,-2-1 8-15,1 2 10 0,3-2-6 16,-2 1 6-16,1-1 8 0,1 0-1 0,4-1 2 0,0-3 5 16,-1 2-2-16,3-1-9 0,1-3 9 0,0 4-13 15,2-5-6-15,-1 1 0 0,1-2-5 0,3 0 0 0,-3-3-4 16,2-3 6-16,5 1-6 0,-6-6 4 0,3-3 3 16,2-2-5-16,-2-4 2 0,1 0 8 0,0 0 1 15,1-4-4-15,0 4 10 0,0-4-1 0,3 2 6 16,-2-1 6-16,2 4-1 0,0-6-4 0,1 4 1 0,-1-6-4 15,-2-2-4-15,-1 1 0 0,1-2-5 0,-3-4-2 16,1 1-8-16,-5-3 2 0,4-3-6 0,-6 0 4 0,0-1-6 16,1-2-19-16,0-1-8 0,-1-1-15 0,0-2-32 15,-2-4-33-15,-3-2-50 0,3-2-88 0,1-1-91 16,-8 0-110-16</inkml:trace>
  <inkml:trace contextRef="#ctx0" brushRef="#br0" timeOffset="207924.49">5667 3919 1944 0,'-14'-5'-27'0,"12"3"20"0,-9-6 17 0,5 3 20 16,-2 1 16-16,3-1 1 0,12 2 3 0,-14 1-3 0,9 2 32 16,-9-6-10-16,7 7-13 0,-9-1-9 0,1 5-7 0,-3 0-2 15,-4 2 10-15,2 0 8 0,-2 3 3 0,0 1-6 16,-3 2-3-16,-1 4-2 0,-3-1-8 0,4 7 10 0,-2-3-5 15,4 6 3-15,0-6-2 0,2 7 0 0,0 1 6 16,6 2 5-16,0-3 10 0,6 7-3 0,2-1-2 16,5 4-5-16,3 3 0 0,3 0-2 0,7-1-1 0,2 0-13 15,4 1-7-15,1-5-7 0,2 0-7 0,0-2-5 16,-2-2-4-16,8-4-1 0,-1-3-7 0,6-3 2 0,0-3-3 16,4-5-4-16,3-3 7 0,7-5-4 0,-3-2 2 15,2-7-4-15,-2-3-3 0,-2-6 0 0,-1-3-1 16,-3-6 2-16,-2-2-4 0,-3-7 2 0,0 2 0 15,-5-6 1-15,-3-2 4 0,-6 0-1 0,1-3-2 0,-8-1-2 16,-4 1-3-16,-2-3-8 0,-8 2 3 0,-6 5-1 16,-8 1-3-16,-2 4 0 0,-7-3 0 0,-7 5 2 15,-3-1-3-15,-6 4 7 0,-1-1 2 0,-4 0 0 0,-1 1 0 16,0-1-1-16,1 8-2 0,2 1 2 0,1 4-6 16,3 3-22-16,3 4-13 0,1-1-31 0,2 11-23 15,-1-1-26-15,2 8-19 0,1 6-34 0,-3 1-15 16,11 5-7-16,2 2 7 0,4 3-16 0,-1 1-21 0</inkml:trace>
  <inkml:trace contextRef="#ctx0" brushRef="#br0" timeOffset="208548.55">5638 4763 1968 0,'4'-9'0'0,"2"-2"34"16,-6 0 28-16,17-1 23 0,-9 1 16 0,-1 0 3 0,4 4 0 16,-2-1 8-16,2 5 0 0,-6 2-14 0,3 2-16 15,-6 5-20-15,0 2-13 0,-4 5 0 0,0 0 2 16,-3 5-3-16,-1 2 4 0,-2 5-4 0,-3 0-4 16,-5 6-3-16,-1-1-3 0,1 3 0 0,0-1-2 15,0 5-1-15,-1-1-1 0,3-1-1 0,-2 2-5 0,6-2 3 16,1 0-3-16,0 2 1 0,-1-4 1 0,2 4-6 15,-2-4 1-15,1 4-10 0,1 0-5 0,-2-4-3 16,-2 1 0-16,1-7 0 0,4 7-3 0,-3-7 2 0,0 1-6 16,5-6 2-16,0 1-2 0,2 0 0 0,3-1 6 15,0-5-7-15,3 0 1 0,2-7 1 0,0 2 4 0,0-5-7 16,3-6 2-16,3-2 2 0,1 1-5 0,7-7 7 16,-4 2-1-16,0-2 1 0,1-2-9 0,6-2 8 15,-3 2-5-15,7-1-1 0,-4 0 3 0,5 0-3 0,1 1-4 16,7 1 2-16,1-1 4 0,-1 5 0 0,6-2-3 15,-5 1 5-15,1 1-6 0,1 1 2 0,0 1 5 16,-2 1-6-16,-1-1 4 0,-4-1-3 0,-1 1 4 16,-3 0-4-16,-4-1 8 0,-1-2-3 0,-3 1 1 15,-3-5 4-15,-2 3-5 0,-3-1-1 0,0-1 0 0,0 3 3 16,-3-2-8-16,0 3 4 0,0-5-2 0,1 3 0 16,-1-6-1-16,0 3 3 0,-3-6 0 0,1 0-4 15,-3-5 1-15,0-3-5 0,-1-2 1 0,-4 0-8 16,2-3 3-16,-3 0-8 0,-2-1 3 0,-4-4 2 0,1-1 3 15,-3 2 0-15,0-4 4 0,-5 1 2 0,2 1 3 16,-2-2 7-16,-3 1-7 0,2 2 5 0,-4 3-1 16,1 2 5-16,2 4-10 0,-1 1 6 0,2 4-2 15,-2 3 1-15,3 4 5 0,2 1-4 0,1 4 1 0,2 2-2 16,2 1 5-16,1 3-4 0,0-1 3 0,2 2 0 16,1 0-10-16,2 3-2 0,1-3-16 0,-1 4-37 15,3-1-36-15,-3-2-39 0,-1 5-52 0,-2-1-61 16,6-1-56-16,-3 1-45 0</inkml:trace>
  <inkml:trace contextRef="#ctx0" brushRef="#br0" timeOffset="209064.37">6061 5721 1625 0,'-5'-8'68'0,"2"2"-29"0,1-1 9 0,1 7 11 0,-3 2 18 0,3 3 24 0,-2 3 14 0,3 3 30 16,1 4-61-16,1 5 53 0,3 1 0 16,-4 7 5-16,6 0-4 0,-6 6-4 0,3 2 3 15,0 5-16-15,-4 0 5 0,0-1-8 0,0 2 5 16,3-1-11-16,-6 6 1 0,6-8-3 0,0 5-13 15,-3-3-9-15,3 1 0 0,-3 0-8 0,7 0-5 0,-7-2 8 16,3 2-5-16,-1 3-16 0,3-1-1 0,-2 2-5 16,1-2-15-16,1 1-6 0,-2-6-6 0,2 2-17 15,0-4-8-15,1-5 5 0,-1 2-11 0,1-7 8 0,-1 0-3 16,1-1 0-16,-3 1-5 0,2-7-2 0,0 0-7 0,-1-3-29 16,0-6-11-16,0-1-18 0,-2-3-20 15,1-7-18-15,-1 0-41 0,-1-2-36 0,-1-4-54 0,-3-3-25 16,-2 3-25-16,-1-2-33 0,0-3-8 0,-4-1 10 15,2 0-3-15,-4 0 0 0,1 0 9 0</inkml:trace>
  <inkml:trace contextRef="#ctx0" brushRef="#br0" timeOffset="209390.05">6001 6965 1493 0,'-3'-5'45'0,"3"1"-20"15,-2 1 22-15,-3 1 11 0,5 1 10 0,-3 0 9 16,3 2 16-16,-5-2 15 0,5 3-24 0,0 3 39 0,5-1-6 15,0 5 22-15,1-2-2 0,3 4-5 0,-1 1-3 16,4 0 0-16,-2 1-12 0,3 0-15 0,-1 1-20 16,-2-3-31-16,3-1-6 0,-2 2-7 0,5-1-12 15,-3 2-14-15,2-2-12 0,-2-3-3 0,1 0 1 0,-1-1 4 16,-1 0-5-16,1-3 5 0,-3-3-3 0,4-1-11 16,-1-4-6-16,-1-1-13 0,-1-3 2 0,2-2-12 15,1-3 5-15,-1-1-4 0,-1-2 4 0,1 0 6 16,-2-3 7-16,3 0 18 0,-4 0-4 0,4-1 8 0,-3 1 0 15,-1 0 23-15,2 7 12 0,-4 0 13 0,0 3 14 16,-1 5 11-16,0 2 15 0,-5 4 26 0,-1 4 8 16,-1 1-12-16,-1 1 4 0,-1 4-9 0,-4 3-9 15,2-2-23-15,-5 6-6 0,-2 0-38 0,-1 1-36 0,-1-2-43 16,-1 0-63-16,0-5-78 0,-5 2-79 0,-2-3-97 16,5-3-97-16</inkml:trace>
  <inkml:trace contextRef="#ctx0" brushRef="#br0" timeOffset="211224.5">6809 4873 1555 0,'-13'0'16'0,"5"-4"-25"0,-3 4 56 0,8 2-30 0,0-2 5 0,0 5 13 0,1-5 5 0,2 5 8 0,0-3-16 16,0 2 28-16,0-3-55 0,0 1 33 0,0 1 11 16,3-3 2-16,2 2 5 0,0-2 4 0,4 3 3 15,2-3 3-15,5 4 10 0,6-4-2 0,2 3-16 0,6-6-12 16,2 3-7-16,6 0-14 0,4-2-3 0,11-1-5 16,2 1-10-16,8-3-4 0,5 1-1 0,11-1 2 15,6 0-10-15,7 0 6 0,1 1-1 0,4-1 0 16,3 2 2-16,-1 0 1 0,4 0 6 0,0 1-4 0,-2 0 13 15,4-1 6-15,5 3 0 0,2 0 2 0,4 0-3 16,7 0-2-16,2 1 0 0,9 1-3 0,4 0-3 16,4 0-11-16,-4 1-3 0,6 0 0 0,0-2-3 15,6 3 3-15,3 1-3 0,4-1 5 0,4-1-7 16,3 0 2-16,6 1-2 0,2-1 2 0,7-1 5 0,1 1 1 16,5-1-2-16,4 0-1 0,0 0 0 0,5-1 2 15,-4 3 2-15,2-4 0 0,-1 4-2 0,-3-1-2 16,2 1-5-16,-2 0 1 0,-3 0 5 0,2 3 4 15,-2-2 0-15,0 1-6 0,-2 1-1 0,2-2 2 0,-1 3 2 16,-4-1 0-16,2 2-1 0,-2-2 0 0,2 1-5 16,-3-2 7-16,1 3 0 0,0 0 2 0,-1-1 0 15,3 1 0-15,0 1 1 0,0-1 2 0,-1-1 6 16,4 2-1-16,2-3 5 0,1 2-7 0,5-1 8 0,-1-2 5 16,5 2 0-16,-6-3-15 0,6 0-2 0,-4-2-4 15,-1 1-2-15,-7-1 3 0,-3 0-5 0,0-1-2 16,-5 0 1-16,-1-2 7 0,-1 1-2 0,1-2 3 15,-1 1-4-15,3-2 3 0,-5 1-2 0,0 0-1 0,-2-2-2 16,4 1 3-16,-11-1-3 0,1 1-5 0,4 0 3 16,0-1-2-16,4 0-4 0,4 2 2 0,5-2-1 15,3 2-5-15,-2-2 4 0,-4 0 3 0,-7 1-1 16,-7 1 0-16,-7-3 3 0,-10 3-1 0,-7 1-3 0,-8-2 6 16,6 1 2-16,1-1 1 0,-10 2 4 0,5-3-4 15,1 3-5-15,5 0 6 0,1-1-2 0,2 1 0 16,1-1 1-16,1-2-1 0,3 1-1 0,-2 0 10 15,-8 2 3-15,-8-3-6 0,-3 1-1 0,-5 0-5 16,1 2-2-16,-6 0 2 0,1 0-4 0,1 0-6 0,2 0-2 16,3 0 4-16,2 0 4 0,1 0 5 0,-7 0-4 15,-4 0-2-15,-1 0 0 0,-9 2 0 0,2 0-2 0,-7-2 2 16,-4 1-6-16,-7 1 0 0,1-2 8 0,-2 4-1 16,-3-4 6-16,-2 3-1 0,-5-2 0 0,-6 0-2 15,-3-1 4-15,-4 3-2 0,-6-3-2 0,-2 0 2 16,-6 0-6-16,-7 0 2 0,2 0 3 0,-9 0-2 15,-2 0 4-15,-6 0-1 0,-2 2-2 0,-4-2 1 0,0 0 3 16,-4 1-5-16,-1-1 2 0,-5 0 3 0,0 0-6 0,-2 0-1 16,0 0 6-16,-5 0-7 0,0 0-1 15,-7-1 6-15,3 2-3 0,-3-2 0 0,1 1-1 0,-2 0 4 16,2 0-6-16,-2 0 5 0,0 0 3 0,0 1-2 16,0-1 0-16,-2 0-1 0,2 0-1 0,0 0 0 0,-2 0 5 15,2 0-8-15,0 0-1 0,-1 0 2 0,1 0 2 16,0 2 0-16,0-2 2 0,1 0-1 0,-1 1 1 15,2 1 4-15,0 1-5 0,2 1-2 0,-3-3 3 0,3 5 0 16,-1-4 1-16,3 3-2 0,-3-2-1 0,2 1 0 16,1 2 2-16,1-2 0 0,-4 0-3 0,0 3-1 15,0 1 1-15,0 2 22 0,1 0 11 0,-3 4 3 16,3 3 7-16,-2 1-1 0,0 4 2 0,-2 2-2 0,0 0-2 16,-2 5-16-16,-2-2-13 0,1 5 2 0,-4-6-1 15,1 7 8-15,-1-4 0 0,0 4 10 0,0 3 3 16,-1-2 2-16,0 3 1 0,3 2-4 0,0 2 0 0,0 2-6 15,-3 2-5-15,4 0-8 0,-2-4 0 0,0 2-4 16,0 1 0-16,-1-1 0 0,2 0-5 0,-1-1-1 16,-1 0 3-16,2 2 0 0,-3-1 0 0,4 2-4 0,1 0-1 15,0 1 2-15,1 0-1 0,1 0 2 0,-1 0-4 16,4 2 5-16,-2-2-3 0,0 2 0 0,1-2 3 0,3-1-2 16,-3-2-1-16,2-2-1 0,-3 1 4 0,0-1-4 15,-3 2-1-15,3-3 3 0,-3 4-1 0,-2 2-1 16,1 1 2-16,-1 1-1 0,-1 1-2 0,-1-1-1 0,-2 2 3 15,-2-2-1-15,0 0-1 0,-8 2 1 0,1-1 3 16,-2 0 6-16,-1 0-3 0,0 1 0 0,3-3 3 16,-4 2-3-16,2-4 1 0,2 3 0 0,2-3 1 15,-3-2-7-15,2 0 4 0,1-1-1 0,-2 0-4 0,4 0 3 16,-2-4 0-16,3-1 2 0,2-1-9 0,-3-1 0 0,5 0 5 16,-4-4-1-16,4 3 3 0,-1-2 9 15,4 2 1-15,-4-2 1 0,2 5 6 0,4-2 0 16,-1-1 1-16,1-2 3 0,1-1-2 0,-1-1-3 15,4 1-4-15,0-2-1 0,0-2 1 0,3 0-1 0,0-1-5 16,-2-2-2-16,1 1-3 0,1-3-3 0,-3-2 2 16,4-3-5-16,-1 1 2 0,-2-3 0 0,1-2-1 15,-2 1 2-15,2-3 3 0,-2-2-1 0,1 4 0 16,-2-4 0-16,-1 0-2 0,0 1 1 0,1 2 2 0,-1-3-2 16,-1 2 0-16,1 2 2 0,1-4 2 15,-1 2 1-15,0-2 6 0,1 5 1 0,-1-2-2 0,1-1 5 16,1 2 5-16,-3-2-5 0,3 3 3 0,-2 0-2 15,2 0-3-15,-1 0-1 0,1 0-5 0,0 0-4 0,1 2 2 16,1-1-1-16,2 1 0 0,-1 2 0 0,1-1-3 16,-1 2-4-16,2-1 7 0,1 1-2 0,1-2-4 15,0 2 3-15,0-4-3 0,-1 1-2 0,0-2 3 0,4 1 4 16,-6-2-3-16,3-4 2 0,-2 2-4 0,-1-5 3 16,-2-3-3-16,1 2-2 0,0-3 2 0,-1-2-9 15,-1-2-16-15,2 0-5 0,-3-3-14 0,4 5-15 16,-1-7-5-16,2 5-14 0,0-4-18 0,-1 2-4 15,1-2-14-15,-2-3-7 0,2 7-7 0,-5-8-7 16,0 9-19-16,0-4-17 0,0 2-16 0,-4 0-22 0,1 0 42 16,-3 1-33-16,2-1-28 0</inkml:trace>
  <inkml:trace contextRef="#ctx0" brushRef="#br0" timeOffset="211468.17">27885 9344 2025 0,'-6'2'34'0,"2"-2"36"0,8 0 26 0,-4-2 13 0,1 2 11 16,1 3 26-16,5 2 5 0,0-2 11 0,-1 4-27 0,6 2-33 16,1-4-28-16,2 7-8 0,2-5-11 0,2 6-20 15,2-4-10-15,-1 4-14 0,-1-4-5 0,3 4 0 16,2 0-1-16,-6-1-6 0,2 3-6 0,-1-4-24 15,-3 1-11-15,-1-6-24 0,0 7-12 0,-3-10-33 16,-4 5-26-16,2-4-32 0,-4-2-33 0,-1 0-20 0,3-2 6 16,-3 3-25-16,-2-8-43 0</inkml:trace>
  <inkml:trace contextRef="#ctx0" brushRef="#br0" timeOffset="211640.45">28508 9372 2107 0,'11'-1'54'0,"-6"-1"46"0,1-2 37 15,-1 5 28-15,-7 4 23 0,-1-5 30 0,-2 1 25 16,1 3 18-16,-3-1-20 0,-4-1-29 0,3 3-16 0,-1-1-10 16,-4 1-12-16,0 3-33 0,-4-1-26 0,0 3-13 15,-5 2-35-15,-2-2-17 0,-2 2-45 0,-1-4-56 0,-3-3-69 16,0 1-72-16,0 0-105 0,-8 5-121 0,2-8-152 16</inkml:trace>
  <inkml:trace contextRef="#ctx0" brushRef="#br0" timeOffset="-212699.02">23369 14935 968 0,'0'0'31'16,"0"0"-5"-16,0 0 12 0,0 0 7 0,0 0 1 0,0 0 10 15,0 0 3-15,0 0 3 0,17-19-4 0,-17 19 0 0,0 0-9 16,0 0 0-16,0 0-29 0,0 0 46 0,0 0-50 0,0 0 38 15,0 0-42-15,0 0 14 0,0 0 26 16,0 0 4-16,-38-12 4 16,38 12-12-16,0 0 10 0,0 0 3 0,0 0 0 0,0 0-11 15,0 0-7-15,0 0 0 0,-88 5-7 0,88-5-3 16,0 0-13-16,0 0 4 0,0 0-3 16,-68 22 4-16,68-22-5 0,0 0 5 15,0 0-2-15,0 0 0 0,0 0-2 0,0 0-4 16,1 35 9-16,-1-35-6 0,0 0-4 15,93 66 11-15,-69-56-3 0,0 0 3 0,-5-2 6 16,1 1-2-16,-3-3-3 0,-4 3-4 0,0-7-4 0,-4 1-13 16,-1 1 3-16,-3-3-4 0,-2 1-4 0,-3 0 7 15,-3 1-5-15,-2 2-1 0,-4 0 2 0,-7 0 3 0,-2-1-3 16,-5 1 1-16,-1 0-4 0,-6 0-5 0,3-1 4 16,-6-2 2-16,6 1-7 0,1-2-2 0,0-1-10 0,4 0-27 15,3-1-23-15,3 1-38 0,-1-5-35 0,9 2-41 16,5-3-4-16,1 1-49 0,2-3-28 0,3 3-4 0</inkml:trace>
  <inkml:trace contextRef="#ctx0" brushRef="#br0" timeOffset="-212309.35">23386 14997 1159 0,'8'-7'21'0,"-2"3"14"0,2-1 27 0,-1 1 13 0,-2 1-14 15,4 2 62-15,-5-2-35 0,1 1 26 0,0 2-10 0,3-2 7 16,-5 0-15-16,0 1-1 0,0-1 22 0,0 2-55 15,1-3 49-15,0 6-18 0,1-5-7 0,3 6-17 0,-2-1-15 16,1 3-6-16,2-1-7 0,0 2-9 0,3 2-12 16,-4-1-2-16,2 4-2 0,2-1-4 0,-3 3 11 15,2-3-1-15,-3 1 2 0,3-4-2 0,-3 0 3 0,3-1-4 16,-1 1-7-16,-4-2 1 0,5 1-5 0,-5-1-4 16,-1-1-8-16,0 2 5 0,-2 0-6 0,1-1 0 0,-4-2 6 15,0-1-6-15,0-1-2 0,-4 0-1 0,-1-2 6 16,1 0-10-16,-4 0 1 0,-1-2 0 0,-4-2-6 0,3 2 8 15,-2-2 0-15,0-4-2 0,-1 1 2 0,3 0 7 0,2 2-2 16,0-2 3-16,0 3 2 0,5-1-6 0,0-2 5 16,3-1 0-16,0 0 0 0,3-1 0 0,3-2 0 0,0 0-4 15,1-3 6-15,2 6-2 0,2-2 0 0,0 2 2 16,2 2-4-16,0 0-1 0,-1 2 3 0,1 0 1 0,-2 3-2 16,0-3 3-16,2 3-3 0,-4-1-4 0,-1 0 1 15,3 2-3-15,-1 0-11 0,-4 0-19 0,1-2-29 0,-4 2-34 16,3 6-38-16,-2-6-33 0,0 1-41 0,1-1-2 15,-4 4-31-15,2-7-26 0</inkml:trace>
  <inkml:trace contextRef="#ctx0" brushRef="#br0" timeOffset="-211964.73">23772 14952 1378 0,'-2'-7'23'0,"4"-3"16"0,3 6-20 0,-4-1 63 15,2 3-31-15,1 0 21 0,-1 0 15 0,1 2 10 16,-1-3-9-16,2 3-5 0,0 3 33 0,-2 0-50 0,4 0 37 15,-4-1-11-15,4 5-9 0,-2-3-5 0,3 7-8 16,-1-3-1-16,-2 2-11 0,0 3-12 0,3-1 6 0,0 3 1 16,-1-4 2-16,0 5-3 0,3-2-2 0,-2-2-13 15,2-3 3-15,-3 0-6 0,3-3-10 0,-4 1-8 0,1-3-12 16,-1-2-3-16,0 1-1 0,1 1 2 0,-4-1-3 0,2 0 1 16,-2-1-1-16,0 1-1 0,0-2 3 0,0 1-1 15,-1-2-1-15,1 0-2 0,-2 0 7 0,3-6-2 16,-3 5-1-16,2-3-1 0,-1 1 4 0,1-2-3 0,0-1 0 15,-1-2 0-15,1-1-3 0,0 1 2 0,0-4-3 16,2-3 3-16,-2-3-3 0,0 0 6 0,4-1-4 0,0 0 4 16,-2 1-3-16,2 1 0 0,-1 1 3 0,2 6-2 15,3-3 1-15,-5 7-5 0,4-2 16 0,-1 5-2 0,-1 3 1 16,0 0 1-16,-1 0-5 0,2 3 6 0,-4 1-6 16,-1 0-10-16,1 1-51 0,-3 1-70 0,-4 3-80 0,1-5-94 15,-3 8-78-15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5T10:30:23.282"/>
    </inkml:context>
    <inkml:brush xml:id="br0">
      <inkml:brushProperty name="width" value="0.05" units="cm"/>
      <inkml:brushProperty name="height" value="0.05" units="cm"/>
      <inkml:brushProperty name="color" value="#F6630D"/>
    </inkml:brush>
  </inkml:definitions>
  <inkml:trace contextRef="#ctx0" brushRef="#br0">0 1 24575,'7'0'0,"-1"1"0,0 0 0,0 1 0,0-1 0,0 1 0,0 1 0,0-1 0,0 1 0,5 3 0,33 13 0,27-3 0,1-3 0,140 5 0,-136-13 0,678 10 0,-309-13 0,-132 23 0,-310-25-22,-6-3 72,-9-3-1443,-2 0-5433</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3:08.022"/>
    </inkml:context>
    <inkml:brush xml:id="br0">
      <inkml:brushProperty name="width" value="0.05292" units="cm"/>
      <inkml:brushProperty name="height" value="0.05292" units="cm"/>
      <inkml:brushProperty name="color" value="#FFFF00"/>
    </inkml:brush>
  </inkml:definitions>
  <inkml:trace contextRef="#ctx0" brushRef="#br0">28603 4995 1347 0,'4'-4'10'0,"-2"-1"11"0,3 1 29 15,-5-2-47-15,3 1 63 0,-1 2-45 0,-1-2 73 16,-1 2-40-16,-5 0-13 0,5 0-6 0,-4-2-14 0,4 4 62 15,-4-5-59-15,3 3 45 0,-2-2-72 0,-2 0 47 0,5 0 4 16,-8 1-1-16,5-1-13 0,-7 2-6 0,0-2-2 0,-5 0 3 16,-4 5 4-16,-2-2-8 0,-4 4-2 0,-5-2-2 15,-1 3 1-15,-7 1-6 0,-3 2-2 0,-5-1-1 0,-5 4 1 16,-4 1 12-16,-1 0 2 0,-4 4-3 0,-5 0 2 16,4 4-3-16,-7 1-4 0,3 1 1 0,0 2-2 0,4 1-7 15,-1 4 2-15,0 0 9 0,2 3 0 0,4-2 6 16,0 5 5-16,4-1 0 0,3 6-4 0,3 2-1 15,1-5-5-15,5 5-9 0,3-2 1 0,7 7-4 0,3 1-2 16,4 6 1-16,3-4 2 0,11 4 0 0,4 3 8 16,11 1 6-16,9 0 9 0,7-3-4 0,3-2 1 15,8-2-1-15,7-3-1 0,6 0-1 0,8-4-12 16,6-4 1-16,5-2-13 0,4-4-4 0,12-2 2 0,9-4 4 16,6-3 5-16,12-3 5 0,7-2 15 15,14-6 1-15,5-2-5 0,13-3 6 0,6-4 1 0,16-3-11 0,6-4-1 16,8-3-7-16,4-2-7 0,-2-3-7 0,1-3 2 15,1-4-4-15,-4-1 1 0,-4-6 5 0,-6-1-8 0,-8-10 5 16,-5-1-2-16,-5-6 0 0,-7-5 6 0,-13-5 0 16,-12-5-2-16,-12-3-2 0,-10-1 4 0,-17-4-6 0,-8 2 0 15,-23 7 1-15,-6 0 3 0,-14 1 4 0,-8 3-4 16,-13 4 2-16,-8 1 2 0,-18 7 1 0,-2-5-2 0,-18 1-4 16,3 3-6-16,-15 0 0 0,-11 5-4 0,-16 1-1 0,-5 2 1 15,-17 3-12-15,-7 2-29 0,-15 0-1 0,-11 3-35 16,-11-2-9-16,-7 7-15 0,-2-2-23 0,-7 4-24 15,-2 3-15-15,-6 3 20 0,2 5-10 0,0 3 19 16,1 4 1-16,10 4 12 0,-1 1-2 0,14 4 60 0,11 3-44 16,15 2 25-16,10 4-24 0,12 2-26 0</inkml:trace>
  <inkml:trace contextRef="#ctx0" brushRef="#br0" timeOffset="704.23">28382 5484 1783 0,'-2'-1'29'0,"-1"1"11"0,0-5 7 0,-1 7 11 0,-2-4 4 0,-1 4 3 0,0-2 3 0,1 4-2 0,-4-4-30 15,0 3-6-15,0 1-2 0,1 1-10 0,1 4-2 16,-1 1 5-16,1 6 13 0,3 2 4 0,2 3 9 15,2 4 7-15,-3 6 3 0,8-4 6 0,-4 7 2 0,4-4-5 16,1 1-1-16,5 1 11 0,1-4 0 16,2 1-11-16,4-5-5 0,-1 2 2 0,3-5-3 0,3 1 2 15,-2-4-10-15,6-1-16 0,0-3 0 0,3-1-6 16,-1-2 4-16,-3-4-11 0,0-2-4 0,3-1-5 0,-1-4-3 16,1-2 3-16,-1-3-6 0,-2-4 0 0,2 0-5 15,0-4-1-15,-1-1 7 0,-3-5-8 0,1 1 5 0,-8-2-4 16,-1-3-2-16,-3-3 0 0,-2 0 4 0,-3-1-1 15,-2-3-4-15,-5 0 7 0,0-3-4 0,-4-2-2 0,0 3 1 16,0-1 5-16,-5 5-7 0,1 0-1 0,2 7 1 0,-1 5-8 16,0 4-4-16,1 2 1 0,-4 2-7 0,2 3-24 15,-1 2-4-15,-3 1-7 0,3 0-8 0,-7-2-15 16,3 4-6-16,-1 0-23 0,-2 2-21 0,7 3-13 0,0-4-22 16,4-1 27-16,1 0-73 0,1 4 17 0,3-3-49 15</inkml:trace>
  <inkml:trace contextRef="#ctx0" brushRef="#br0" timeOffset="921.42">29240 5475 1871 0,'-5'-4'25'0,"4"-2"23"0,4 2 18 0,-6-1 15 0,3 5 4 0,-4 0 1 0,4 1 8 0,0-2 30 16,0 5-18-16,4 0 5 0,-3 1-9 0,3 6 2 16,0 1 12-16,0 6 13 0,0 1-4 0,2 5-21 0,1 1-2 15,1 4-25-15,-3 4-4 0,4 2-17 0,-4 1-18 16,1 1-14-16,-1 1-3 0,0-1-39 0,-4 1-51 0,-1-1-77 16,-1 3-89-16,-3-2-105 0</inkml:trace>
  <inkml:trace contextRef="#ctx0" brushRef="#br0" timeOffset="1574.44">28981 6504 1711 0,'-4'-1'-33'0,"3"-3"80"0,-3 4-41 0,0 0 5 0,-5 0 2 0,9 7 13 0,-8-5 13 0,8 2 7 0,0-3 31 16,0 3-73-16,3-3 46 0,-2-1-3 0,3 0 1 0,-3 0-9 15,4 0-10-15,-3 0 10 0,3 0 25 0,-1 2 1 16,1 3 19-16,-4 0 8 0,6 2 3 0,-6 2 10 0,2 4 13 0,-1 6-8 15,-2 0-8-15,2 8 11 0,-7-3-18 0,8 4 8 16,-8 1-1-16,7 5 9 0,-4-4 1 0,5 2 0 16,-1 5-13-16,1-2-14 0,5 8 6 0,-7 3-6 0,9 3 1 0,-8 2-12 15,6 9-23-15,-5-1-4 0,2 4-1 16,-3-1-8-16,5 0-8 0,-6 0-12 0,3-1-9 0,-1 0-4 0,2-3-1 16,0-2-1-16,-2-2 0 0,4-3-2 0,-2 0-17 0,-2-7-29 15,-1 0-29-15,1 0-52 0,-6-9-50 0,1-3-72 16,1-1-96-16,-7-6-86 0</inkml:trace>
  <inkml:trace contextRef="#ctx0" brushRef="#br0" timeOffset="2245.77">27184 8347 1470 0,'-1'-9'78'0,"-3"0"-30"0,4 2 30 0,0 3 7 0,0 1 2 15,-1 0 0-15,1 5 9 0,0 1 14 0,0 2-73 16,8 6 51-16,-7 0-22 0,4 6 9 0,0 7 16 0,6 4 7 16,-5 10 19-16,4 3-4 0,-2 8 19 0,-6 4-3 0,8 7-4 15,-6 1 6-15,5 5-6 0,-10 0-4 0,7 3-10 0,-3 3-6 16,6-5-14-16,-1 2-14 0,-3-4-1 0,8 2-21 16,-5-4-9-16,4 2-2 0,-7-5-11 0,8-1-6 0,-4 3-10 15,1-1-1-15,-3 2 0 0,3-3-5 0,-3 1 0 0,-1-2 1 16,1-2-6-16,-2 0 0 0,2-7-4 0,-2 0-10 15,1-7-12-15,-4-3-16 0,3-6-26 0,-5-4-35 0,4-3-40 16,-1-7-48-16,-1-5-48 0,2-4-47 0,-5-5-58 16,9-6-20-16</inkml:trace>
  <inkml:trace contextRef="#ctx0" brushRef="#br0" timeOffset="2949.36">27183 8446 1799 0,'0'-24'-36'0,"4"5"68"0,1-1-65 0,11 3 68 0,-3 4-70 15,15 1 67-15,2 7-63 0,11-4 59 0,8 6-21 0,10-1-7 0,10 1 24 16,8 0-66-16,13 1 71 0,9 0-65 0,10 1 70 15,11-2-56-15,7 2 72 0,4 1-71 0,10-4 42 16,5 3-5-16,9-3-1 0,9 1 0 0,5 0-4 0,10 0 3 16,2 0-15-16,4-1 8 0,4 2-1 0,-4 0 0 0,0 2 11 15,-4 0 11-15,-5-3-1 0,-7 6 3 0,-4-3 11 0,-9 2 8 16,-9 0 10-16,-14 0 9 0,-6-1 1 0,-18-2-10 0,-6 1 2 16,-16 0 1-16,-5-2-2 0,-14-2-2 0,-7 1-3 0,-11 3-4 15,-12-2-8-15,-11 0-2 0,-9-1-1 0,-11 0-10 0,-7-2-7 16,-8 2-2-16,-5-2-10 0,-3 4 1 0,-4-3-8 0,-4 1-3 15,2 0 2-15,-5 3-2 0,2 0-3 0,-4 2-6 0,3 1 10 16,-1 0-5-16,4 2 4 0,0 0 5 0,2 1-4 0,7 0 0 0,-3 1 2 16,4 1-1-16,3 0-2 0,3 3 4 0,-1-2-4 15,3 3-1-15,0 1 1 0,0 2 8 0,1 1 12 0,1 4 14 0,-1 2 0 16,3 2 1-16,-2 2 1 0,3 1 6 0,-4 1 0 0,4 7-3 16,-5-4-3-16,5 3-4 0,-4 1 6 0,4 0-1 0,-6 3 4 15,6-2-5-15,-7 1 4 0,4 40 19 0,3-36-39 16,-3-3-4-16,0 4 3 0,-1-4-10 0,0 3 6 0,-1 0-5 15,-3 2-1-15,2-5 8 0,-1 7-7 0,1-3-2 16,3 1 1-16,-5-1 5 0,3 3-9 0,4-1 5 0,1-7 2 16,0 4-9-16,0-3 2 0,1 4-6 0,4-1-4 0,-1-3 9 15,0 2-1-15,-3-1-7 0,1 3 1 0,1-5 4 0,-1 0 0 16,-2-5 5-16,-2-1-1 0,2-5-6 0,-3 1-2 0,0-4 5 16,-1-3-4-16,-1-1 4 15,0-2-1-15,2-3 1 0,-4 1-5 0,6-5 1 0,-9 2 6 0,7-3-6 0,-3-2 5 16,-2 0-7-16,-5-1 2 0,5-3-5 0,-8-1 3 0,-2 2-2 15,-9-4 3-15,-2 0 2 0,-9 0-1 0,0-2 13 0,-12 0 7 16,-9 0 15-16,-2 2 7 0,-9 0 3 0,-8 0 0 0,-9 0 3 16,-9 0-1-16,-11 2-9 0,-8 3-8 0,2-1-12 15,-16 2-10-15,-2 3-6 0,-9 2-3 0,-6 1-6 0,-9 4 3 16,-4 5 0-16,-4 0-1 0,-14 3 2 0,7 1 2 0,-4 4 2 16,3 1-23-16,-2-1-14 0,10 4-26 0,3-1-27 15,10-3-26-15,17-2-48 0,0 1-60 0,8-2-53 0,21-3-44 16,10-3-18-16</inkml:trace>
  <inkml:trace contextRef="#ctx0" brushRef="#br0" timeOffset="4066.22">28549 9284 1664 0,'5'-7'21'0,"-4"2"-25"0,4-8 82 0,2 5-53 0,-7 2 22 0,1-2 5 0,1 2 2 16,-2-2 0-16,-2 4-15 0,1-4 35 0,-4 3-79 15,-3-2 48-15,0 1-18 0,-3 1-1 0,0 1 4 0,-6 2 4 16,0 0-1-16,-1 2-7 0,-2 2 3 0,-3 1 14 16,-2 1 0-16,1 2 0 0,1-1-5 0,0 4-2 15,3-4-3-15,3 6-2 0,0-3 1 0,8 3-8 0,1-2 3 16,0 3 6-16,6 0 4 0,2-1 2 0,2 3-4 16,6 0-1-16,0-2-3 0,1 4 1 0,5-3 1 15,2 1-6-15,5 1 3 0,0-1-1 0,2 2 5 0,2-2 4 16,5 4 1-16,0-4-4 0,0 3-6 0,1-3-3 15,-6 3-4-15,-3-3-5 0,-3 2-4 0,0-2-9 16,-8-1 0-16,-3-2 0 0,-5 0 0 0,-3-4 2 0,0 0-3 16,0 0 0-16,0-3-1 0,-6 2 7 0,-2 2-8 15,-6-2 6-15,-2 5-5 0,-8-3 1 0,-1 0-2 0,-3-2-4 16,-6 0 2-16,3-3-32 0,-1-5-6 0,2 1-27 16,2-3-21-16,3-2-19 0,3-2-27 0,1-1-22 15,8 2-37-15,0-1-3 0,5-1 7 0,3-1-20 0,5 2-22 16</inkml:trace>
  <inkml:trace contextRef="#ctx0" brushRef="#br0" timeOffset="4484.46">28628 9321 1462 0,'4'0'77'0,"0"2"-39"0,-1-4 6 0,0 6 10 0,0-2 14 0,-1 4 7 15,0-4 3-15,1 7 2 0,-1-1-63 0,2-3 54 0,4 7 1 16,-2-5 3-16,2 6-5 0,0-2-5 0,6 5 1 15,-4-2-1-15,1 4-13 0,-2-3-14 0,3 3-7 0,-4 3-14 16,2-2-8-16,-3 2-3 0,-1-5-3 0,-3-2-1 16,4-1-1-16,-3 1-2 0,-2-4 1 0,-1 1 2 0,3-3-6 15,-4-2 3-15,3 2 5 0,-3 0-2 0,1 0-3 0,1-3 3 16,0-1 0-16,-2-2 0 0,1-1 3 0,-7-2-11 16,3-3-11-16,3 0-7 0,-4-2-8 0,4-2-4 15,-3 0-7-15,1 0-10 0,0-1-3 0,9-1 9 16,-8-3 1-16,-1 2 3 0,2-7 10 0,0 1-3 0,0-6 8 0,0 0 7 15,0-7 11-15,2 1-3 0,-1-3 5 0,-1 0 7 16,4 1 0-16,0-1 0 0,1 4 13 0,3 0 13 16,1 7-5-16,1 0 8 0,1 7 7 0,2 4 4 15,0 3 9-15,0 3 12 0,4 5-8 0,0 2-14 0,-1 4 6 16,-1 2-3-16,3 3-5 0,-1 3 1 0,1 0-2 16,-1 4-5-16,1 0 4 0,-4 4 3 0,2 1-3 0,-1 0 0 15,-2 1-1-15,3-1-5 0,-2 0-6 0,-1-2-5 16,-4 1-7-16,2-1-2 0,0-2-2 0,-4 0-4 0,-1-3-8 15,1-3-40-15,-4-1-35 0,-1 0-51 0,-2-7-52 16,4-1-14-16,-6 0-55 0</inkml:trace>
  <inkml:trace contextRef="#ctx0" brushRef="#br0" timeOffset="4637.1">28835 9503 1516 0,'-6'-7'77'0,"-5"1"-41"0,8 4 27 0,9-5 4 0,-6 5 5 0,0 0-2 0,5 4 0 16,-1-5-1-16,8 4-77 0,-3-5 42 0,5 0-29 0,1-2-8 16,4 0-32-16,3 1-14 0,-2-5-32 0,7 3 8 15,-2-2-30-15,2 2-34 0,2 0-38 0</inkml:trace>
  <inkml:trace contextRef="#ctx0" brushRef="#br0" timeOffset="5061.33">29363 9314 1767 0,'-8'-6'-25'0,"-2"0"77"0,3-1-35 0,1 0 14 0,-2 1 11 16,1 0 11-16,1 3 13 0,2-1 7 0,0 0 28 0,3 1-75 16,-1-3 37-16,2 6-12 0,0-3-8 0,2 3-2 15,-1 2-1-15,3 0-8 0,0 3-2 0,6 4 2 0,-6-1-3 16,4 4-2-16,2-1-1 0,1 6-11 0,-2-1-8 16,0 2-2-16,0 1 1 0,2 2-2 0,-1 0-1 15,-1 0 2-15,0-2-2 0,1 1 1 0,1-1-2 0,-2 0 3 16,-1 1-2-16,2-4-3 0,-3-3 1 0,2-2-1 15,-6 0-3-15,2-4 3 0,-2 2-1 0,-2-6-3 0,-1-1 0 16,-3-1 4-16,0 1-3 0,0-2 1 0,-5 0 5 16,-1 0-5-16,2-3 1 0,-2-1 3 0,-3-3 3 0,2-1-4 15,-2-2 1-15,-2-4-1 0,5-2-1 0,-1-3-1 16,-1-2 1-16,2-1-4 0,-1-2-1 0,4-2 2 16,-2-1-3-16,3 0 4 0,4 0-4 0,-3-2 6 0,8 2-2 15,-1 2 0-15,3 0 0 0,7 5-2 0,-2 2 4 0,3 3-5 16,2 4 6-16,1 2-5 0,2 4 3 0,2 2 0 15,-3 1 4-15,24 7 2 0,-23-1 8 0,0 4 5 16,0 0 10-16,-2 3 0 0,-3 3 5 16,-1 1 1-16,-2 2 1 0,-5 0 7 0,1 3 10 0,-7-1-3 0,-3 1-1 15,-4 1-2-15,0-2-4 0,-6 1 0 0,0-3-4 16,-3-1-8-16,-1 0-19 0,-2-4-10 0,2 0-46 16,-1-3-39-16,-2 1-44 0,2 0-56 0,1-5-56 15,2-1-29-15,0-3-70 0</inkml:trace>
  <inkml:trace contextRef="#ctx0" brushRef="#br0" timeOffset="5530.24">30160 9128 2066 0,'-5'-6'-34'0,"-4"4"36"0,0-7 3 0,5 7 10 0,-4-3 12 0,-1 5 15 0,-4-2 18 0,4 4 11 0,-2 0 46 16,5-1-14-16,1 7 7 0,-5-1 9 0,3 6 3 15,-3 2 3-15,4 3 3 0,-3 4-1 0,-4 1 6 0,5 4-2 16,-5-2 10-16,4 2-13 0,4-1-11 0,1-3-14 15,3 2-18-15,4-5-13 0,2 2-17 0,3 0-17 0,4-2-26 16,0-2 1-16,1-2-7 0,0-1-2 0,5-2-10 16,-1-2-15-16,2-4-30 0,0 2-32 0,-2-8-34 0,7 1-49 15,-1-4-43-15,-3 1-41 0,-3-4-34 0,-2 0-28 16,3-5 43-16,-8-4-47 0,0 2 36 0,-4 3 12 0</inkml:trace>
  <inkml:trace contextRef="#ctx0" brushRef="#br0" timeOffset="5711.2">30051 9321 1462 0,'-14'0'33'0,"2"0"-26"0,0 0 81 0,1 5-48 0,0-1 26 0,3 1 12 16,2 2 20-16,1-3 11 0,2 2-19 0,3-1 31 0,1 3-71 15,1-4 47-15,3-4-23 0,1 3-15 0,2-3-18 16,5 4-13-16,-2-1-15 0,0-1-7 0,3-2-36 0,-3 3-34 16,5-1-38-16,3-4-51 0,2-1-6 0,-4 1-60 15</inkml:trace>
  <inkml:trace contextRef="#ctx0" brushRef="#br0" timeOffset="5955.6">30625 9150 1439 0,'-3'-8'78'0,"-1"4"-31"0,-3-6 12 0,4 6 15 0,-7 0 8 16,1 3-4-16,-5-3 7 0,2 4 1 0,-3-1-67 15,-1-2 40-15,-1 3 2 0,1 0-9 0,-2 4 0 0,2-3 12 16,1 5 0-16,0-2 9 0,5 4 3 0,0-1-1 15,2 2-11-15,0 1-2 0,4 3 10 0,-1 0 5 0,2 1-1 16,-1 4 0-16,3-1-2 0,-1 4 1 0,-1-4 7 0,4 5 0 16,-1-3-19-16,4 0-8 0,-3 0-11 0,3-4-8 15,0 2-14-15,4-3-7 0,-2-2-7 0,4 1-2 0,-4-1-3 16,4-1-9-16,1-3-12 0,0-1-29 0,3-3-43 16,-3-2-48-16,2 3-64 0,1-4-60 0,2-1-16 0,0-1-76 15</inkml:trace>
  <inkml:trace contextRef="#ctx0" brushRef="#br0" timeOffset="6232.54">30872 9077 1470 0,'-3'-4'79'0,"-3"3"-35"0,3-2 10 0,-2 3 16 16,-3 0 2-16,0 0 19 0,-3 4 12 0,0-2 8 0,1-1-71 0,-2 1 47 0,-1-2-6 0,-1 5-9 0,1-3 8 0,3 1-4 15,-4 1-5-15,5 3-5 0,-4-2-2 0,5 2-10 16,-1 2 7-16,1 1 16 0,-1 2-10 0,4-1-6 0,0 5 3 16,2-3 15-16,-1 4 4 0,3-2 2 0,2 4-6 15,-1-2-7-15,4-2-2 0,-1 1-2 0,3-1-9 0,1 0-18 16,2-3-6-16,9 11 23 0,-6-12-47 16,2-2 0-16,0-1-3 0,2-1 0 0,5 0-8 0,-2-2-14 15,5-3-16-15,-1 3-47 0,1-5-42 0,-3-2-49 0,1 2-52 16,-4-3-51-16,-1-2-55 0,-2-1-15 0</inkml:trace>
  <inkml:trace contextRef="#ctx0" brushRef="#br0" timeOffset="6812.09">29759 9893 2299 0,'4'-9'-29'0,"1"2"34"0,2-4 11 0,0 0 10 0,-4 2 7 0,2-2 6 15,-2 1 2-15,2-5-1 0,-5 4 29 0,0-2-34 0,-1 1-11 16,-3 1-9-16,0 1-4 0,-3 1-6 0,-3 3-2 15,0 4 0-15,-4-1 0 0,1 3 3 0,-1 1 2 0,-4 3 3 16,0 2 0-16,2-1 4 0,-3 3 1 0,1 0 3 16,-1 3 8-16,2 0-6 0,-1 1-2 0,0 0-3 0,2 0-1 15,0 0-7-15,3 2 4 0,-1-3-1 0,5 1-5 16,2 0 4-16,2 0 2 0,4-2 0 0,2 1-3 16,6-2 0-16,2 0 0 0,5 1-3 0,4-1-1 0,6-1 0 15,2-2 0-15,4 1-4 0,4-1 1 0,1-3 7 16,-1 1-6-16,3 3-2 0,-3-2 3 0,-1 0-2 0,-3 3 1 15,-5-2-3-15,-3 1 4 0,-5 0-5 0,-4 2-4 16,-5-2 6-16,-3 1-1 0,-5 1-3 0,-5 0 1 0,-3 0 2 16,-4 0-4-16,-3 0 3 0,-1-1 2 0,-6 2-4 15,0-1-2-15,-5-3 3 0,1 2-2 0,-1-2 3 0,1-1-3 16,2-1 0-16,0-1 3 0,3-1-5 0,3-2-28 16,3-2-17-16,1-2-26 0,6 1-34 0,0-2-34 15,7-5-43-15,-4 1-10 0,10-1-34 0,-1-3-40 0</inkml:trace>
  <inkml:trace contextRef="#ctx0" brushRef="#br0" timeOffset="7200.3">30017 9776 2291 0,'-2'-3'-30'15,"2"3"21"-15,0-1 12 0,5 1 13 0,-7 1 7 0,2 2 13 0,0-3 7 0,2 1 26 0,-4 2 37 16,2 1-1-16,0 1 8 0,2-1-9 0,-2 2-7 15,0 1 1-15,3 3 11 0,0 0-19 0,1-1-3 0,3 3-17 16,-2 1-23-16,-4-3-3 0,6 4 1 0,-2-3-18 0,-4 0-14 16,4-1-7-16,-1 0-1 0,1-1-4 0,2-1 2 15,-1 0 3-15,3-2-6 0,2-1 2 0,-1 1-3 16,2-4 1-16,0 1-4 0,-3-3 1 0,4 0-4 0,-5-2-11 16,1-1-4-16,-1-1-11 0,2-1-4 0,-2-1 2 15,0-2-5-15,2 0 5 0,-2-3 3 0,-1 2 11 0,-2 0 7 16,-1-4 11-16,2 2 6 0,-2-4-4 0,-4 0 3 15,3-1 0-15,-3 3-5 0,1-2-3 0,-1 1 4 0,-1 2-2 16,1 2-2-16,0 1 3 0,0 4-1 0,-3 0-1 16,3 5 4-16,0 0 2 0,-4 5 2 0,4-2 3 0,0 2 1 15,-1 4 3-15,-2 1 11 0,1 3 6 0,1 3 8 0,-1 1 0 16,1 1 0-16,1 4-3 0,0-2 2 0,1 3-8 16,1 0-11-16,4-3-3 0,-1 2-5 0,4-1-2 0,-2-1-12 15,7-4-26-15,-2 0-29 0,0-4-35 0,0 0-55 16,-2 0-60-16,-1-4-69 0,2-3-30 0</inkml:trace>
  <inkml:trace contextRef="#ctx0" brushRef="#br0" timeOffset="7465.77">30437 9714 2274 0,'-2'0'28'0,"-2"0"13"0,4-2 5 0,8 1 13 0,-8 2 14 0,0 6 7 0,1-1 3 16,6 2 13-16,-4 1-15 0,2 2-4 0,0 1-3 0,0 3-7 15,-1 3-7-15,0-1 2 0,1 3 2 0,-5-1-10 0,3 2-12 16,-1 1-8-16,0 1-4 0,-2 0-4 0,1-2-9 16,-1 1-7-16,2-4-9 0,-4 0-25 0,2-3-13 15,2-2-38-15,-2-2-30 0,2 0-32 0,-4 0-41 0,0-4-36 16,2-2-40-16,2-2 14 0,0 1-34 0,-4-3 4 15</inkml:trace>
  <inkml:trace contextRef="#ctx0" brushRef="#br0" timeOffset="7785.73">30465 9917 1625 0,'-2'2'76'0,"0"-4"-46"0,1 4 9 0,-4-1 20 0,3 2 12 0,0 0 12 0,1 1 6 0,-4-1 1 0,5 1-74 16,0 2 49-16,0 0-8 0,2 1-19 0,-1-1-11 0,1-1-14 15,4-2-4-15,1 2 1 0,0-3-5 0,1 4-1 16,2-5-2-16,2 1 1 0,0-2-5 0,0 0 2 0,2 0-8 16,1-3-12-16,0 1-10 0,-2-2-8 0,3 0-3 15,-3-1-4-15,2-1 5 0,-4-2-3 0,2-1 8 0,0 3 11 16,-4-3 12-16,4-2 9 0,-5 0 0 0,0-1 8 16,0-3-2-16,-2 2 13 0,-3-4 7 0,2-1 7 0,-4 1 5 15,1-1 4-15,0-1 15 0,1-2 5 0,-2 3 11 16,-1 3 10-16,4 2 0 0,-1 2-8 0,-2 3 4 0,5 4 23 15,-6 2 3-15,3 4 14 0,-3 5-1 0,4 1-6 0,-4 4 6 16,0 3 4-16,0 3 2 0,0 4-24 0,1 0 0 16,-1 4-23-16,2 2-6 0,1 0-17 0,-1 3-12 0,-1 0-5 15,6 0-10-15,-4-3-43 0,5 2-63 0,-4-5-80 16,-2 1-94-16,0-1-78 0,-1-5-70 0</inkml:trace>
  <inkml:trace contextRef="#ctx0" brushRef="#br0" timeOffset="8418.94">29522 10480 1799 0,'1'5'-8'0,"-2"3"14"0,5-5 26 0,0 6 23 16,-6 4 19-16,4 0 23 0,-2 6 6 0,1 0 21 0,-1 3 23 15,0 2 8-15,0 3-9 0,3 4-7 0,-1 4 6 16,-1 1-14-16,1 7 18 0,3-3-5 0,-2 1 7 15,0 3-7-15,4 2-12 0,-3 4 10 0,4 0-14 0,-2 4-10 16,-3-1-21-16,2 2-15 0,-1 6-27 0,-1-3-8 16,-2 0-11-16,-1-3-20 0,0 0-16 0,-1-4 7 0,-1-2-9 15,-1-3-2-15,0 1 2 0,1-1-13 0,0-2-33 16,2-1-52-16,2 0-62 0,-2-4-89 0,-2-1-78 16,2-5-94-16,0-4-86 0</inkml:trace>
  <inkml:trace contextRef="#ctx0" brushRef="#br0" timeOffset="9061.71">29681 12308 1167 0,'-9'-10'9'0,"-1"1"16"0,-1-3 9 0,2 6 4 0,-6 0 16 15,-2-5 13-15,3 7-40 0,-7-4 48 0,1 5-44 0,-4-1 51 0,-3 4-41 0,-2 3-1 0,-1-1-3 0,-1 7 9 16,-7-4 38-16,5 6-32 0,-3-4 46 0,6 6-61 15,-4-2 40-15,4 1 1 0,0-1 0 0,9-3-12 16,-1 5 5-16,5-2-13 0,3 7 6 0,1-3 1 0,5 2-5 16,4 3 4-16,2 4-13 0,4 1-8 0,2-2-2 15,7-2-2-15,4-1-13 0,8 0-3 0,6-1-3 16,9-3-9-16,5-1 4 0,10-2 3 0,6 0-4 0,6-3 0 16,4-1 2-16,5-3-3 0,1-4 3 0,1-2-4 0,1-2-22 15,-6-4-9-15,2-1-7 0,-5-4-4 0,-2-1-5 16,-1-4 0-16,-1 0-5 0,-6-1 5 0,-4-1 17 15,1-3 5-15,-4 2 10 0,-6-4 1 0,-8 1-3 0,-6-2 2 16,-5 1 2-16,-9 3-6 0,-4-2 7 0,-8-2 0 0,-5 2-7 16,-5 2 0-16,-9-1 2 0,-2 1-6 0,-6-1 0 0,-7 1 8 15,-2 2-6-15,-11 2-2 0,-2 1 5 0,-8 3-5 16,-3 3-10-16,-2 1-8 0,-3 2-19 0,-5 2-15 0,-5 4-19 16,-1 2-8-16,0 0-26 0,1 5-26 0,5-3 30 15,-1 2-67-15,2 1 9 0,11 4-31 0</inkml:trace>
  <inkml:trace contextRef="#ctx0" brushRef="#br0" timeOffset="9420.52">29213 12553 1500 0,'-5'2'24'0,"4"1"-28"0,2 2 56 0,-2 5-47 0,-1-1 62 0,1 6-35 0,-3 3 0 0,4 3 4 16,-3 1-10-16,2 6 44 0,-3 1-46 0,2 2 63 15,2 3-47-15,0 3 61 0,0 3 7 0,0-1 9 0,4 2-5 16,-2-1-6-16,2 2-2 0,0-3-16 0,-1-1-15 16,-3-1-22-16,3-2-8 0,-3-3-14 0,2-1-6 15,-4-3-8-15,2-2-10 0,-2-1 1 0,2-3 0 0,0-1-6 16,0-3-10-16,0-1-34 0,0-3-33 0,0 2-43 16,-3-5-36-16,3 1-40 0,0-3-23 0,0-1-57 15</inkml:trace>
  <inkml:trace contextRef="#ctx0" brushRef="#br0" timeOffset="9748.98">29167 13466 2173 0,'0'0'-39'0,"-22"0"24"0,22 0 45 0,0 0 9 0,0 0 11 0,0 0 2 0,0 0 3 0,0 0 40 0,0 0-23 16,0 0-20-16,0 0-16 0,0 0-13 0,0 0-6 16,201 30-7-16,-155-30-7 15,4-3 0-15,4 3 2 0,8-1 2 0,5 1 1 0,3 0 4 16,7 0 3-16,0 0-6 0,-1 1 2 0,1 2-5 16,1-2-5-16,-3-1 0 0,-3 0-2 0,-6-1-5 0,-2-2-4 15,-3 2 4-15,-4-1 0 0,-8 0 4 0,-1-1-1 16,-10 0-3-16,-7 0 8 0,-4-2-7 0,-27 5-14 15,0 0 1-15,0 0-8 0,0 0-15 0,0 0-13 16,0 0-27-16,0 0-13 0,0 0-19 0,0 0-25 0,0 0 22 16,0 0-31-16,0 0-29 0,-71-28-46 0</inkml:trace>
  <inkml:trace contextRef="#ctx0" brushRef="#br0" timeOffset="10060.84">30708 12501 2099 0,'-7'-2'-29'0,"1"2"29"0,6-3 24 0,-3 8 18 0,-2 3 20 0,-3 2 29 0,4 4 14 0,0 3 30 15,-1 5 38-15,4 2-4 0,-2 2-7 0,3 1-2 16,0 4-4-16,0 2-15 0,3 1 4 0,0 3-20 0,4-1-6 16,-4 3-15-16,3 1-4 0,2-1-15 0,-7 0-7 15,4 1-17-15,-2-3-11 0,1 1-14 0,-4-3-2 0,0 0-10 16,0-3-7-16,0-1-17 0,0-2-36 0,-5-2-44 16,1 3-62-16,0-7-60 0,-6-2-73 0,-4-2-93 0,1-2-62 15</inkml:trace>
  <inkml:trace contextRef="#ctx0" brushRef="#br0" timeOffset="11149.84">23400 3072 1408 0,'-3'-5'19'0,"5"-1"11"0,-7 0 9 0,-4 3-39 0,7 0 35 0,-4 2-40 0,6 1 40 0,-5 0-35 0,5 1 14 16,-5-1-48-16,5 3 34 0,0-3 2 0,0 3 20 0,0 1-3 16,0 0 20-16,0 1-13 0,0 3 17 0,-2 2 1 0,1-1-40 15,-3 6 44-15,4 0-57 0,-3 4 52 0,3 3-59 0,-2 3 51 16,0 2-48-16,2 4 40 0,-2 5-6 0,2 1-5 15,0 6 6-15,0 1-10 0,2 3 3 0,0 3-4 16,0 4-2-16,1-3 0 0,1 5 3 0,1-2-3 0,-2 0-3 0,-2 1-2 16,3 2-29-16,-4-3-38 0,0-8-3 0,6 4-45 15,-8 0-42-15</inkml:trace>
  <inkml:trace contextRef="#ctx0" brushRef="#br0" timeOffset="11345.32">23443 5617 1531 0,'-3'21'25'0,"0"-7"-25"0,-4-3 59 0,4 3-42 0,-4 0 7 0,3-1 2 0,-2 0 1 0,6 1 1 0,-3 0-21 0,3 0 23 16,0 4-59-16,0 0 43 0,1 1-7 0,2 5-5 16,2-1 1-16,-1 7 2 0,0 0-5 0,1 3 0 0,-1 0-2 15,1 2 2-15,0-1 1 0,-2 3-1 0,2-1 2 16,-2 3 0-16,0-2-2 0,0 1-4 0,0 1-28 0,1-3 20 15,-1 3-63-15,0-4 12 0,5 3-19 0,-5-2-24 0</inkml:trace>
  <inkml:trace contextRef="#ctx0" brushRef="#br0" timeOffset="11514.89">23498 7623 1100 0,'0'35'0'0,"4"0"-3"0,-3-2 6 0,4 2-2 0,-1-2 7 15,1 3-9-15,1-3 9 0,-1 4 7 0,3-4 6 16,-3 5-1-16,4-1 3 0,-2 1-6 0,-1 3-3 0,-1-5 9 16,1-1-11-16,-3 3-4 0,2 2-11 0,-3-3-8 15,-1 4-23-15,2-2-12 0</inkml:trace>
  <inkml:trace contextRef="#ctx0" brushRef="#br0" timeOffset="11877.45">23570 9661 1317 0,'1'40'15'0,"-1"-1"8"0,0 1 12 0,-1 2 0 0,-1-3 2 0,2 2-2 0,0-1 3 0,2-1-1 0,-1 1-9 16,-1-3-11-16,3 2-15 0,0-2 3 0,-1 2-2 16,3 0 5-16,-4-2-6 0,2-1 4 0,1 3-8 0,-1-1-4 15,0-2 1-15,0 1-10 0,-3 1-7 0,2-3-3 16,-1 2 2-16,-2-2-2 0,1 0 3 0,0 0 9 0,-2 0 0 15,2 1 10-15,0-2 5 0,2 1 6 0,-2 2 11 0,1-2 6 16,2-2 5-16,0 2-33 0,-1 0 57 0,1 4-39 16,-3-3 53-16,5 7-36 0,-3-3-4 0,4 6 4 15,-3 5-5-15,5 5 28 0,-2-4-50 0,1 5 34 0,1 0-55 16,-2 4 32-16,3-4-2 0,-1 6-11 0,-1-7 0 16,-2 4 4-16,2-2-9 0,-4 3 1 0,4-4 11 15,-2 1 2-15,-1-1 6 0,0 1-1 0,-1-2 6 16,1-7 16-16,-1 4 5 0,4-3 2 0,-6 4-6 0,3-3-4 15,-3 4-8-15,-1-4-1 0,3 2-22 0,-3 6-35 16,-3-5-35-16,3-3-30 0,-1 2 13 0,-1-4-34 16,-1-2-43-16,3-1-50 0</inkml:trace>
  <inkml:trace contextRef="#ctx0" brushRef="#br0" timeOffset="12266.01">23821 14329 681 0,'4'33'3'0,"4"-1"0"0,0 2 15 0,-1 3 1 0,4 1 7 0,-3 0-3 0,1-2 3 0,4 6-2 16,-4-3 4-16,4 3 1 0,-2-2 2 0,2-2 21 0,1 4 6 16,-5-1 27-16,3 5 5 0,-2-9 11 0,2 5-33 15,-4-4 55-15,1 4-63 0,-6 3 33 0,3-5-40 16,-1 5-22-16,-3-1-6 0,1 1-6 0,0 4 27 0,-1-1-55 15,-2 1 44-15,3-3-55 0,-3 2 26 0,0 0-11 16,4 0-2-16,-2-2-6 0,1 4-9 0,2-1-4 16,-2 0 33-16,2 2-39 0,2-1 42 0,2 3-31 15,0 1 39-15,-1 4-33 0,0-3 42 0,3 8-32 0,-1-4 6 16,-1 0 15-16,4 1-40 0,-5-3 43 0,1 3-30 16,-1-3 54-16,-2 4-25 0,-2-6 42 0,-1 6-27 0,-2 0 34 15,3 1 11-15,-3-2-5 0,-1-1-3 0,7 0-19 0,-5-2-11 16,2 0-7-16,-3-3-2 0,2-1-17 0,1 2-10 15,-1-3-2-15,-2-1-12 0,1 0-10 0,1-1-13 16,-3 0-8-16,4-4-12 0,-4 2-13 0,0-8-6 0,-4-2-6 16,4-6-20-16,0-8 32 0,-1-3-33 0,-1-6 14 0,0 1-18 15,-2-11-12-15,0 3-6 0,1-3-21 0</inkml:trace>
  <inkml:trace contextRef="#ctx0" brushRef="#br0" timeOffset="14264.19">25434 2767 2299 0,'3'-3'36'0,"-6"-6"32"0,0 5 6 16,-2 2 25-16,0 0 16 0,5-1 5 0,-1-1 9 16,-4 2 3-16,0-3-24 0,3 8-30 0,-2-6-3 0,1 3-29 15,0 0-15-15,-1 3-7 0,0-1-10 0,-3 1-4 16,1 3-13-16,-3-2 2 0,0 8-8 0,-2 0-1 0,1 6 8 16,1 5-1-16,0 1 1 0,4 6 2 0,-4 2 0 15,6 4-3-15,-1-2 7 0,1 0 1 0,2 1-4 16,1 0 4-16,1-1 1 0,2-3 0 0,2-3 8 0,2 0 7 15,2-4-3-15,4-5 7 0,-1 0 2 0,2-4-2 16,5-4 2-16,-1-2 0 0,2-4-8 0,2-3-5 16,1-4 1-16,0-5-7 0,1-2-8 0,0-6-13 15,-3-2-3-15,-3-5-18 0,3-2-15 0,-4-5-9 0,-1 1-3 16,-5-2 2-16,0-2 1 0,-6 1 13 0,3-2-2 16,-8 1 23-16,-2-5 15 0,-5 3 6 0,0 1 0 15,-6 1 2-15,3 6 2 0,-6 1-2 0,-2 6 6 0,2 6-9 16,-1 5-1-16,-2 2 2 0,-2 4 2 0,3 2 0 15,-2 1-2-15,0 3 3 0,2 0-8 0,0 4-15 16,0 3-16-16,4-1-24 0,1 3-25 0,1 2-47 0,4 1-42 16,3-4-44-16,2 1-1 0,6-4-26 0,2-1-30 0</inkml:trace>
  <inkml:trace contextRef="#ctx0" brushRef="#br0" timeOffset="14669.13">25785 2835 2232 0,'-4'-6'-31'0,"3"-1"23"0,-7-3 21 0,10 4 14 0,-8-2 12 0,6 1 2 0,-5 0 2 0,6 0 1 0,1 1 25 0,0 2-21 16,8 0-18-16,-2 1-12 0,4 0-16 0,0 2 7 16,2 1-3-16,2 1 4 0,0 5 5 0,0-1-1 0,0 5-5 15,-1 2 4-15,1 1 8 0,-2 5-1 0,-1 1 7 16,-5 3 0-16,0-2 5 0,0-1-3 0,-3 3 4 15,-4-1-6-15,1-1-7 0,-5-1-6 0,1-1-5 0,-1-2-1 16,-5 0-7-16,3-1 4 0,1-2 3 0,-4-2 1 16,-1-1 4-16,4-1 2 0,-3-2-1 0,3-2 1 15,-2 0 0-15,2-3 2 0,-2-2-6 0,2-4 2 0,0 1-1 0,0-4-6 16,1-2-1-16,0 1-3 0,1-5 0 16,3-1-1-16,0-5-1 0,0-2 5 0,5-4-10 15,1-2 6-15,3-4-4 0,1 1 0 0,3-4-1 0,2 7-5 16,2 1 4-16,1 5-11 0,2 2 5 0,0 7 1 0,4 3 7 15,-3 6-4-15,1 3 6 0,-2 0 10 0,-1 0 4 16,-2 7 17-16,0 1-2 0,0 4 1 0,-8 2-6 16,2 3 8-16,-4 3-4 0,-3 3-11 0,0 3-1 0,-3 1-11 15,1-1 2-15,-4-1-5 0,-1 1-7 0,1-4-36 16,1-1-21-16,-2-2-30 0,-2-1-58 0,0-5-44 16,2-1-56-16,2-3-31 0</inkml:trace>
  <inkml:trace contextRef="#ctx0" brushRef="#br0" timeOffset="14872.67">26413 2848 2528 0,'0'-4'36'16,"-2"0"20"-16,0-1 31 0,1 5 21 0,-2-2 18 0,-1 0 4 0,4 0 2 0,-1 2 2 0,1 0-37 15,1-1-13-15,-1-1-27 0,4 0-28 0,0 0-12 0,1-1-7 16,5 1-2-16,2-3-9 0,3 2-10 0,2-3-37 15,2 1-16-15,2-1-27 0,1-2-40 0,-5 6-31 0,4-3-41 16,-3 3-25-16,-2-3-27 0,0 0 33 0,-3 3-15 16,-3 0-6-16,0 1 4 0,-3-2 6 0</inkml:trace>
  <inkml:trace contextRef="#ctx0" brushRef="#br0" timeOffset="15329.39">26671 2727 1664 0,'-2'-9'33'15,"4"4"-21"-15,-2 7 35 0,0-7 20 0,0 2 21 0,-4-2 18 0,3-2 6 0,-1 5 10 0,2-1-30 0,0 1 21 0,0-6-38 0,0 8-18 0,2-2-27 16,1 4-15-16,-1 2-4 0,2 0-12 0,2 3 1 16,-3 2-2-16,4 2 5 0,-1-2-6 0,1 8 7 0,2 0 1 15,-3 7-5-15,2 0 5 0,0 7-1 0,3-1 2 16,-3 4-1-16,0 3 4 0,1-1 1 0,-1 2-3 16,0-5 2-16,-1 1-4 0,-1-5-1 0,0 0 1 0,2-2 0 15,-3-2-1-15,0-4 0 0,0-1 0 0,-2-1 2 16,1-5-3-16,-1-1 1 0,-3 0 2 0,0-7-1 15,2 0 5-15,-4-2 6 0,2-3 1 0,-3-2-1 0,3-2 1 16,-6-4-2-16,2-1 5 0,0-4-4 0,-4-2-7 16,0-4-4-16,1-4-2 0,-1-2-3 0,0-5 1 0,1 1 4 0,-2-6-3 15,1 0 7-15,2-4 15 0,1 1 3 16,-2-1 3-16,1-2 7 0,3 3-2 0,2 3-5 16,1 3-1-16,0 3-4 0,3 2-12 0,3 3-4 0,0 1-8 0,1 6-3 15,2 2 4-15,4-1 1 0,-2 3-3 0,3 2 0 16,3 1-3-16,2 6 1 0,1 1 4 0,2 4-1 15,-1 1-1-15,0 2 0 0,5 4 2 0,-6 1-5 16,-2 2 6-16,0 0-2 0,-5 0-6 0,0 1 5 0,-5-1 2 0,-5-1-4 16,-1 0 3-16,-6 4-1 0,-4-2 4 15,-1 1-3-15,-5 3 2 0,-8-1 2 0,1 3-6 16,-3 0 6-16,-3-1-7 0,-3-2-20 0,4-2-23 0,-3-1-27 16,5-3-27-16,-1-2-51 0,3-1-39 0,3-3-67 15,5-4-40-15</inkml:trace>
  <inkml:trace contextRef="#ctx0" brushRef="#br0" timeOffset="15857.74">27169 2756 2182 0,'-10'-5'36'0,"2"-4"26"0,-3 0 19 15,5 0 16-15,-4-1 25 0,5 0 9 0,2-1-4 16,2 0 2-16,2 2-37 0,6 4-22 0,4 0-15 0,-3 3-14 15,3-3-24-15,0 7-1 0,4-2 1 0,3 6-3 16,-1-2 3-16,1 4-3 0,2 4-4 0,2 0-3 0,4 1-1 16,-6-4-6-16,1 2 3 0,-7 0 2 0,0 1-2 15,-6-1-1-15,0 0 5 0,-3 1-3 0,-5 0 3 16,0 3-3-16,-1 3 7 0,-4-5-8 0,2 1 5 16,-6-3-5-16,1 0-3 0,1-4 7 0,-3-1-3 15,4-4 2-15,-1 1-10 0,-5-3 2 0,4-3-1 0,-2 0 9 16,1-3-3-16,1-2-10 0,0-2 4 0,2 0 0 0,-2-6 1 15,3 1 5-15,2 0-6 0,0-1-1 0,3 3 0 16,0-2 6-16,3-1-12 0,2-3-7 0,2 2-2 16,2-1-10-16,3-1-16 0,2-3-18 0,-1 1-12 15,4 2-25-15,-4 5-8 0,4 2-20 0,-4 4-18 0,4 7-15 16,-5-6 1-16,1 7-7 0,2-5 46 0,-5 2-32 16,4 2 46-16,-6-5 15 0,1 5 10 0,-4-4 19 0,3 5 21 15,-5-4 20-15,-5 6-35 0,4 1 59 0,-4-2-27 16,4 0 32-16,-2 1 21 0,0-2 9 0,3 1-29 0,-4-2 61 15,2-1-21-15,-2 6 6 0,1-2 19 0,-2 3-10 16,0-5 5-16,2 3 14 0,-1-4 33 0,1 2-39 0,1 3 44 16,4-9 3-16,2 5-17 0,-4-3 1 0,3 4-15 15,2 1-19-15,1 3-9 0,-2 2-13 0,-1 0-19 0,5 5-12 0,-5-2-1 16,4 7-9-16,1 0 4 0,-3 3 2 0,0-1 0 16,0-2-4-16,-1 0 1 0,2 2-1 15,-3-2-2-15,0 0-1 0,-1-1-3 0,3-1 1 0,-3 0-2 16,-2 1 2-16,-2 1-7 0,1-3 3 0,0 0-22 15,-2-5-34-15,0-9-20 0,0 0-44 0,0 0-40 0,0 0-48 16,0 0-22-16,0 0-74 0</inkml:trace>
  <inkml:trace contextRef="#ctx0" brushRef="#br0" timeOffset="16529.8">27618 2742 1656 0,'0'0'31'0,"0"0"-1"0,0 0 12 16,0 0 6-16,-31 5 16 0,31-5 11 0,0 0 2 0,0 0-28 15,0 0 23-15,0 0-1 0,0 0 29 16,-18 4-62-16,18-4-4 0,0 0 3 0,0 0-5 0,0 0 1 16,0 0-4-16,0 0-5 0,0 0-1 0,17-4-7 15,-17 4 5-15,81-49-19 16,-70 41-2-16,-7 0 2 0,4-1 0 15,-3 0 2-15,-1 1 7 0,-3-1 9 0,3-1 7 16,-2 2-1-16,-4-1 3 0,1 2 2 0,-5-3-4 0,3 1 2 0,-5 1-14 16,1 0-4-16,-5-2-11 0,2 3 8 0,1-2-6 15,-5 2-1-15,2 2 3 0,1-2-5 0,0 6 3 16,2-3 0-16,-1 4 6 0,-1 2-7 0,5 0 6 16,-1 1-1-16,1 3-2 0,-1 2 11 0,2 1 12 0,-2 1 7 0,2 2 8 15,1 3 3-15,-1 2-6 0,-3 4 5 0,3-1 8 16,2 1 1-16,-2 0-5 0,5-2-6 0,0-2-9 15,0 4 1-15,4-5 6 0,4 0-4 0,1-2-3 16,0 0-11-16,4 2-1 0,3-4-7 0,2 3-2 16,2-5-1-16,4 2-9 0,-4-3 1 0,6-4-5 15,2 1-34-15,0-4-30 0,-2-4-42 0,0 2-46 0,-5-3-71 0,1-2-49 16,-1-4-39-16,-7-1-80 0</inkml:trace>
  <inkml:trace contextRef="#ctx0" brushRef="#br0" timeOffset="17157.27">27768 2635 2157 0,'-13'-2'-18'0,"9"3"18"0,-3-6 23 15,5 1 18-15,-4 0 11 0,2-1 4 0,-1 3 10 16,3-3 15-16,4-1 24 0,-2-3-19 0,5 6-14 0,-3-1-21 16,3 0-9-16,0 3-3 0,2-2-11 0,-3 2-16 15,7 1-7-15,-5-3 4 0,6 6-14 0,-3-2 6 0,4 3-3 0,-4 3 0 16,4 3-3-16,-4 0 6 0,3 2 4 0,-2 5-6 15,-2 0 4-15,0 3-5 0,-1-3 6 0,-2-1 1 16,1-1 2-16,-3 1-6 0,-2-4-2 0,1 3 4 16,-2-5 0-16,0-3 0 0,0 4-3 0,-2 0 1 15,1-1-1-15,1-2 4 0,-3-3-2 0,-1 1 3 0,4-4-2 16,-2 1 4-16,0-3-1 0,1-3-6 0,1 1-6 16,-2-4 4-16,0-4-6 0,1 3 2 0,1-3 4 0,0-1-7 15,0 3 0-15,0-5 3 0,0 3 10 0,1-4-7 16,1 1 8-16,0-5-6 0,-1 1 1 0,1-5 1 15,0 0-3-15,2-3 4 0,-1 1-5 0,0-1 4 16,0 3-1-16,4 1-4 0,-1 2 0 0,2 6 4 0,0-1 1 16,0 7 0-16,0 2-2 0,-1 2-1 0,1 4-2 15,0 3 8-15,0 2-4 0,1 3 0 0,0 2 2 0,-5 3-5 16,3 0 5-16,-1 3 0 0,-5 2 3 0,3-2-4 16,-3 2 0-16,1-4-2 0,-2 3 3 0,1-2 0 15,-1-3 3-15,0 1-6 0,-1-4 2 0,1-1-1 16,-2-2 1-16,1 4 0 0,-1-7-1 0,0-1 3 0,1-1 2 15,1 0 2-15,-5-2-1 0,5-2 1 0,0 0-2 0,-1-4-2 16,1 2 1-16,-2-3-7 0,4 1-2 0,-2-3-2 16,1 0 2-16,-1-1 1 0,5-2 0 0,0-1 3 0,-1-1-4 15,3-2 4-15,-2 0 2 0,3-2 4 0,-1-2-7 16,1 0-2-16,0 1 6 0,3 0-2 0,-1 3 4 0,-2 0-2 16,1 2-3-16,2 5-5 0,-3 2 4 0,2 3 1 15,-1 3-3-15,-3 2-4 0,1 3 5 0,-2 1-1 16,-1 5 3-16,2-1 2 0,-3 4-1 0,1 1-1 0,-3 1 4 15,-1 0 3-15,2 1-6 0,0 0 2 0,-1-1-3 16,1 0 0-16,-1 0 1 0,3-2-1 0,-3-1-2 0,2-2-17 16,-1 1-29-16,2-1-22 0,-4-2-27 0,4 5-25 15,-3-9-20-15,1 3-31 0,-1-7 16 0,-1 0-25 0,0-3 2 16,2 1-20-16,3-4 1 0,-2-5 12 0</inkml:trace>
  <inkml:trace contextRef="#ctx0" brushRef="#br0" timeOffset="17326.24">28266 2498 1400 0,'1'-11'29'0,"3"-2"9"0,-4 6-23 0,1-2 74 0,2 3-36 0,-1 2 21 16,1 3 8-16,-3 1 1 0,4 5-14 0,-4-3 0 0,3 2 28 16,-2 1-67-16,1-2 41 0,1 3-19 0,0-1-7 15,-2 5 3-15,3-1-18 0,-1 3-5 0,0 3-5 0,0-1-9 16,4 1-7-16,-4 1 5 0,1 0-4 0,3 0-5 16,-4 0 8-16,2 1-8 0,-4-3 3 0,6-1 1 15,-4 0-11-15,1 0-44 0,-1-2-36 0,-3-1-32 0,4-7 2 16,-3 2-36-16,1 4-61 0</inkml:trace>
  <inkml:trace contextRef="#ctx0" brushRef="#br0" timeOffset="17499.18">28296 2230 1524 0,'-2'2'52'0,"2"-4"-26"0,2 5 0 0,-5 3-2 0,0 3 7 0,0 2 0 0,0-3-2 0,3 4 1 0,-4-2-54 0,3 1 27 16,-1 0-17-16,2-5 9 0,-2 3-88 0,4 0-12 0,0-3-37 16</inkml:trace>
  <inkml:trace contextRef="#ctx0" brushRef="#br0" timeOffset="17845.18">28607 2471 1508 0,'2'-2'77'0,"0"-4"-42"0,1 6 30 0,-3-5 4 0,0 1 1 0,0-2 13 0,-2 3 10 16,-3-4 7-16,1 2-70 0,-2-2 53 0,-2-3-21 16,1 3-4-16,-3-4-1 0,1 7-11 0,0-3-6 15,-3 3-4-15,0 0-8 0,1 4-10 0,-1 0-10 0,2 0 0 16,-1 4-1-16,3-1-2 0,-3 1-1 0,1 0-8 0,5 1 2 16,1 2 1-16,-1-2 3 0,4 1-2 0,-1 2 0 15,2-1 15-15,2-1 8 0,-1 1 1 0,4 0 3 0,-2-1 2 16,3 2-2-16,2-2 2 0,0 1 1 0,6 0-14 15,-4 0-4-15,4-2-1 0,0 3-7 0,3-1 0 16,0-2 0-16,0 4-5 0,-6-3 4 0,2 4-2 0,-1-1-4 16,-2 2 1-16,-2-2 7 0,1 3-9 0,-6-2 3 0,4 1 9 15,-4 0-9-15,0 2 2 0,-3-3-2 0,-3 0 4 0,-2 2-4 16,0 0 3-16,0-2 0 0,-2-2-5 0,0 3 5 16,-2-3 2-16,1 3-3 0,-1-5-7 0,-1-4 6 15,0 2 1-15,-2-1-7 0,1-2-21 0,3-5-17 0,-1-1-26 16,2 5-26-16,1-7-19 0,3 6-24 0,-1-9-38 15,1-2 15-15,3 2-11 0,2 4-19 0,3-9-13 16</inkml:trace>
  <inkml:trace contextRef="#ctx0" brushRef="#br0" timeOffset="18252.84">28755 2472 1454 0,'6'4'28'15,"-1"-3"-38"-15,-1-2 66 0,1 2-36 0,-6-2 70 0,2 4-54 16,-1 1 2-16,3-3 21 0,-3 6-15 0,-3-4 41 0,3 2-52 15,-3 1 45-15,6-3-64 0,-4-2 61 0,5 2 1 16,0-1-20-16,1-3-11 0,0 4-5 0,3-3-5 0,4 2-6 16,-3-2-7-16,2 3-6 0,-1-3-2 0,0 2 0 0,0 0-3 15,0-2 3-15,0 0-6 0,0 0-3 0,0-2-2 16,-4 0 2-16,3-1 0 0,-1 1 0 0,-1-2 0 0,-1-1-4 16,-3 1-2-16,5-1 4 0,-5-2 4 0,0 0-7 15,1 0-5-15,-3 0 3 0,2-1 3 0,1-2 1 0,-3 3-1 16,1-2-3-16,0-1 1 0,-2 1 0 0,0 1 6 15,-2-2-4-15,0 2-3 0,-1-1 2 0,-2 1 1 0,0-1 0 16,1 3-1-16,-6 0 3 0,-2-2-7 0,0 4 6 0,-2 0 0 16,-2 3-1-16,1-3 0 0,-5 7 2 0,3-3 10 15,0 2 1-15,-2 2 3 0,2 3 1 0,-3 1 20 0,6 3 9 16,-2 1 0-16,2 0 0 0,1 4 15 0,4 2 10 16,1 1 1-16,4 0 4 0,2 4-5 0,0-3-2 0,9 4 9 15,-2-3 2-15,10 0-24 0,0-2-7 0,3 2 4 16,3-4-5-16,7-2-16 0,-2-3-9 0,6 0-6 0,-1-4-7 15,2 0 3-15,-3-4-3 0,5 1-7 0,-5-3-4 0,-1-4-37 16,-1-3-26-16,-6-7-51 0,2 5-51 0,-11-1-79 16,1-4-71-16,-10-5-69 0</inkml:trace>
  <inkml:trace contextRef="#ctx0" brushRef="#br0" timeOffset="21248.1">29523 14162 1711 0,'-1'-2'-28'0,"-3"-3"69"0,3 3-33 0,-1 0 6 0,-3 2 16 15,4-2 12-15,-4-3 3 0,2 5 3 0,3-5 30 16,3 1-59-16,-3 1 46 0,0 1-6 0,2-3-11 0,-2 4 0 16,1-2 1-16,1-2 2 0,-1 2-3 0,1 1-10 0,0-1-15 15,-1-1-2-15,1 0-1 0,3 1-9 0,-2-4-8 16,3 2-3-16,0-2-5 0,2-1 7 0,-1 1 0 0,2-1 0 15,4-1-8-15,-2 1 2 0,3-2 1 0,-1 4 2 0,0 0 2 16,1-1-3-16,-3 2 3 0,1 3 1 0,-2 0 10 16,-1 0 3-16,4 4 6 0,-5 0-1 0,-2 3 2 0,2 0-1 15,1 3 22-15,-2 0 6 0,-1 6-1 0,-2-1-11 16,0 2 0-16,2 1-3 0,-3 3 1 0,1-2-1 16,-1 0-24-16,0 2-6 0,0-1-3 0,-3-3-1 15,4 2-1-15,-1-2 2 0,-2-1 1 0,1 1-3 0,-2-1 2 16,0-2-1-16,2-2-3 0,0 3 7 0,-2-5-2 0,0-1-5 0,-2 1-1 15,2-3 6-15,0 0-4 0,-2-4 1 0,-1 3 2 16,3-3-4-16,-3-1 2 0,-1 0 3 0,1 0 0 16,-2-1 1-16,0-3 3 0,2 3-6 0,-4-4 2 0,0 2-3 15,4-4 1-15,-3 0-5 0,1-3 4 0,-1 1-1 0,3-2 0 16,-1-1 3-16,1 0 1 0,3-4 0 0,0 2-3 16,0-3 6-16,3-2-1 0,2-1-3 0,1-1 1 0,-3 0-2 15,4-1-1-15,-1-2-1 0,1-1 5 0,3 1-2 16,-2 1-3-16,1 1 1 0,3 3-2 0,-3 3 2 0,4 3-1 15,0 2 5-15,0 3-4 0,0 5 2 0,-1 1-5 0,1 4 0 16,-1 3 4-16,-1 2 4 0,-1 3-7 0,1 3 2 16,-2 3 0-16,-1 0-2 0,1 1 5 0,-2 2-2 0,-2 0 2 15,1-1-6-15,-3 1 4 0,1 0 3 0,-4-4-2 0,0 2 3 16,-2-1-3-16,0-2 0 0,-1-1-2 0,0 0 4 16,0 1 4-16,1-4-12 0,-1-1 11 0,0 0-10 0,1-2 3 15,-1-2 2-15,3 1-3 0,-4-5 0 0,2 3 1 0,2-2 5 16,-2-2-6-16,1 0 7 0,1-1-1 0,0-1 0 15,0-2 1-15,0 0-1 0,1-3-3 0,1-1 0 16,2 0-1-16,-2-6-1 0,1 4 0 0,2-4 1 0,0-1 1 16,3 0-4-16,1-3 0 0,0-2 3 0,1 0 1 0,2-3-2 15,1 2 2-15,-3 0-1 0,1 2-1 0,-3 3 6 0,0-3-5 16,-2 8-3-16,2 1 2 0,-2 4 0 0,1 1-4 16,-6 2 1-16,7 2-1 0,-2 2 1 0,2 3 6 0,-5 4-3 15,4-1-4-15,-4 4 6 0,0 0 3 0,-3 2-2 0,4 3 0 16,-4 0 0-16,-4 1-6 0,1 0 8 0,0 1 3 15,0 0-7-15,-1-2 0 0,3 0 0 0,-4-1-3 0,2-2-40 16,-1-2-28-16,0 1-38 0,1-4-40 0,1 3-35 0,1-4-8 16,1 1-41-16,-3-1-43 0</inkml:trace>
  <inkml:trace contextRef="#ctx0" brushRef="#br0" timeOffset="21720.97">30270 14098 1493 0,'1'-9'22'0,"7"-2"-36"0,5-1 50 0,-9 3-38 0,5-1 65 0,-4-1-54 0,2 2 61 0,-4-3-55 0,2 1 38 0,-3-3-6 16,-2 2-47-16,-2 0 36 0,-1-1-58 0,-1 2 54 16,0 0-63-16,-4 3 64 0,2-3-58 0,-2 4 59 0,0 2 5 15,-1-2-5-15,-1 3-2 0,2 1 10 0,-3 0 12 0,1 5-2 16,2-2 9-16,0 3-13 0,-1 1 5 0,3 0 20 0,-2 4-7 15,1 0-4-15,4 3-1 0,-4-2 8 0,3 2 0 16,-2 4-2-16,6-1-10 0,-3 2-13 0,3 0 5 0,0 0-1 16,0 0-13-16,1 2-8 0,3-3-10 0,-3 0-2 0,2-1-1 15,1-1-2-15,-1 0-3 0,3-2 0 0,-1 0 2 0,1 1-5 16,0-4-2-16,-1 2 0 0,4-2 2 0,-1-3 3 16,0 3-3-16,0-5-1 0,2 1-2 0,-1-4-1 0,-2 1 3 0,3 2-3 15,-3-6-21-15,-1 2-9 0,2-3 1 16,-1-1-4-16,-1-1 2 0,-2 1 2 0,3-3-5 0,-2 0 0 15,-2-1 21-15,2-1 4 0,-4 0 4 0,5 1 4 0,-4-5-6 16,1 2 2-16,-3-4 6 0,2 1-3 0,-1 1 1 0,3-1 1 16,-4 3-4-16,3 0-4 0,-3 3 7 0,1 2-3 15,1 3-3-15,1 2 7 0,-1 4-6 0,-1 0 1 0,2 4 2 16,-1 1 0-16,-2 1 2 0,0 3-2 0,1 1 1 0,-1 2-3 16,2 2 2-16,-1-3 2 0,-1 3 2 0,2 0 2 15,0-2-7-15,1 2 4 0,-1-4-3 0,1 2 3 0,0-5-1 16,2 2-44-16,-2-3-43 0,1 1-38 0,1-2-30 0,2 0 1 15,-3-3-49-15,3-1-59 0</inkml:trace>
  <inkml:trace contextRef="#ctx0" brushRef="#br0" timeOffset="22059.14">30439 14027 1524 0,'-5'-13'72'0,"0"-5"-37"0,7 0 17 0,-8 3 15 0,4 3-1 0,2 3 9 0,0-1 6 0,-2 1-2 0,6 4-73 15,-6 2 39-15,7 3-17 0,1 3-10 0,-1-1 2 16,1 5-11-16,2-2 8 0,2 5 9 0,0 1 1 0,2-1 1 16,-3 3 2-16,9 1 7 0,-7 4 9 0,4 1-3 0,-3-2-12 15,0 1-4-15,-2-1-2 0,1 1 0 0,-5-4-8 0,0 3-6 16,-3-3-10-16,1-1 4 0,-4-2 1 0,0 1-7 16,-4-4 3-16,1 3 1 0,0 0 3 0,0-3-5 0,-5-1 2 15,2 0-2-15,-1-4-2 0,1 1 2 0,-2-2 0 0,4-2-3 16,-4-2 4-16,4 0-3 0,-2-1 0 0,3-2 1 15,-2-1 2-15,4-3 2 0,-1-1-10 0,2 0 5 0,0-3-19 16,2-3-7-16,-1-1-5 0,4-2-8 0,1-2-6 16,1-3-3-16,1 0 1 0,1-3-4 0,-1 0 12 0,1 1 14 15,4 3-4-15,-4 2 11 0,3 0 2 0,0 7 9 0,-2-2-3 16,-2 7-5-16,0 2-20 0,-1 2-13 0,0 2 0 0,-3 6-23 16,0 0 23-16,-3 1-75 0,-1 4 21 0,0-2-42 0,0 3-27 15</inkml:trace>
  <inkml:trace contextRef="#ctx0" brushRef="#br0" timeOffset="22542.08">30782 14149 1041 0,'3'0'3'0,"2"-3"6"0,0-4-1 0,3 3-1 0,-4 2 0 15,1-1 0-15,1-2 0 0,-1-1 4 0,0 0-7 0,1-1-6 16,-1-1 2-16,-1 0 3 0,0 0 4 0,-1-3 9 15,0 2 1-15,-1-2 2 0,-1 2 14 0,-1-6 4 0,0 4 7 16,0-1 6-16,-1 1 21 0,-1-1-42 0,0 2 55 0,-4 0-53 16,3 2 55-16,-2-3-37 0,-3-2-6 0,4 4 2 15,-3 1-15-15,1 1 42 0,-3 1-50 0,1 0 51 0,0 4-57 16,0 3 43-16,-2 3-2 0,2 1-6 0,2 1 13 0,-4 2-4 16,3 2-6-16,-1-1-3 0,1 4-6 0,-1 0 6 0,1 1 5 15,0 1 0-15,4 4-18 0,-2-4 0 0,4 4 6 0,-3-1 7 16,4 1-5-16,0-1-11 0,4-2-5 0,-1 1-9 15,0-3-2-15,4-1-9 0,-3 0-1 0,5-2-8 0,-2-3 2 16,3 0-4-16,-1 0 2 0,0 0 6 0,-1-2-6 0,4-4 6 16,-3 4-5-16,0-5 0 0,-1 1 0 0,2-4 3 15,-2 1-3-15,-2-5-1 0,0 4 3 0,2-4-4 0,-3-3-3 16,1 2 3-16,1-4 4 0,-2 3-8 0,-1-4 1 0,1-1 1 16,-2-1-2-16,-3-3 6 0,0 0-1 0,0-3-1 15,0-2-6-15,0 1 6 0,-2-5-2 0,1 3 0 0,-2-1-1 16,1 2-3-16,2 2 5 0,-1 1-3 0,-1 4 3 0,2 5-2 15,-1 1 4-15,1 7 3 0,-2 2-4 0,2 0-4 0,-2 6 1 16,2 2 5-16,0 2-1 0,0 2-1 0,2 3-3 16,1 4-3-16,0 0 6 0,3 3 3 0,-3 2-1 0,5 0-7 15,-1-1 5-15,3 1-2 0,0-2 8 0,0 0 0 0,1 0-6 16,2-4 5-16,-2-1-9 0,0-1-42 0,-2-3-65 16,-1 0-76-16,0-4-52 0</inkml:trace>
  <inkml:trace contextRef="#ctx0" brushRef="#br0" timeOffset="23388.88">29768 14707 710 0,'4'-5'25'0,"-1"-3"10"0,0 5 26 16,-1-2 14-16,0 1 9 0,-2 0 17 0,2 0 20 0,-1 3-19 15,-1-3 42-15,4 0-45 0,-3 4-17 0,4-2 10 0,-2 2-1 16,1-3-4-16,-1 3 1 0,-2-2 27 0,3 2-53 15,-3-2 37-15,2 0-4 0,-2 2-11 0,-1-3 3 0,0 1-7 16,4-1-11-16,1 1-9 0,-2 1-11 0,2-2 4 16,-2 2 8-16,3 0 6 0,2 1-14 0,-2-3-1 0,1 3 2 15,-3-2 3-15,3 4 6 0,-1-2-3 0,-1 1-5 0,1-1-10 16,-1 2 2-16,0 0-3 0,1 4-12 0,0-1-2 16,0 6-8-16,1 0 0 0,-1 0-3 0,2 5-7 0,0-2 4 15,-3 4 2-15,3-2-7 0,1 3 2 0,-3-1 3 16,2-1-1-16,-1 1-6 0,2-1 1 0,-1-1-7 0,-2 0-4 15,2-1 13-15,1-2-8 0,-2 0 1 0,-2-1-1 16,0-3-2-16,-2 1-4 0,0-4 1 0,0 0 3 0,-3-1-1 16,0-1 1-16,0-3-1 0,5 0-1 0,-5-1 0 0,1 0 3 15,-1-2 1-15,0-1-3 0,0-2-2 0,0 1 6 0,0-5-4 16,0-1 1-16,0-1 0 0,0-1-2 0,0-5-1 16,0 3-2-16,0-4 2 0,0-2-20 0,0-2-3 0,0 1-6 15,2-5-11-15,1 2-6 0,0-4-11 0,0 2-4 0,5-3-5 16,1 5 20-16,-4-2 3 0,3 6-1 0,-1 1 9 15,-1 3 8-15,2 1 12 0,0 7-7 0,-7-2-17 0,3 6-7 16,-1 0-4-16,-1 4 0 0,-1 0-20 0,-1 4-12 0,2 0-19 16,-9 3-22-16,6 4-7 0,-3-2-41 0,3 0 21 15,-4 1-47-15,3 3-37 0</inkml:trace>
  <inkml:trace contextRef="#ctx0" brushRef="#br0" timeOffset="24542.39">30296 14709 1431 0,'0'0'23'0,"0"0"17"0,-3-23-31 0,3 23 72 0,0 0-41 16,0 0 11-16,0 0 10 0,0 0 0 0,0 0-26 15,0 0-14-15,0 0 29 0,0 0-68 0,0 0 38 0,0 0-4 16,-1 19-3 0,1-19 3-1,8 58-8-15,30 29 9 31,-38-87 3-15,25 16-14-16,-6-30-6 31,-44-53-9 1,-39-24-2-17,37 16 17 16,75 32-5-15,6 38-15 15,-4 14 13 1,-34 19 19-17,-30 4-13 16,3-3 3-15,19-7-10 15,36-2 3-15,63 25 16 15,-107-45 0-31,0 0 7 0,0 0-3 16,0 0 10-16,0 0 11 0,0 0 2 0,0 0-5 15,29 26-7-15,-29-26-5 0,0 0-2 0,0 0 4 0,0 0-13 16,-32 47-7-16,-56-20 3 16,71-28-8-16,0-1-5 15,0-1 0-15,3 1-31 0,0 1-23 16,3-4-27-16,1 0-32 0,7-3-3 0,-5 0-32 0,5 0-37 0,3-3-54 16</inkml:trace>
  <inkml:trace contextRef="#ctx0" brushRef="#br0" timeOffset="24967.39">30687 14605 1727 0,'-3'-2'-28'0,"-2"2"65"16,5-5-32-16,5 7 8 0,-7-2 13 0,2 3 16 0,2-3 9 16,-1 5 13-16,1-4 38 0,3 4-61 0,-4 0 34 0,6-1-9 15,1 4 2-15,-1-3-8 0,3 3-11 0,0 2-7 0,0-1-13 16,3 1 1-16,0 1 3 0,1-2 6 0,-1 3-15 15,2-4-5-15,-2 3-4 0,3 0-2 0,-3-3 4 0,-2 0-4 16,1-1-7-16,-4 2-7 0,0-3 4 0,-2-1-6 0,-4 2 5 16,-1-4 3-16,1-1-5 0,-4 1-3 0,1-2-4 15,-3 1-1-15,-1-2-11 0,-2 0 4 0,2-2-8 0,-3 2-1 16,-1-3 1-16,0 1-1 0,-1-5 9 0,-1 3 4 0,2-1 3 16,-1-1 0-16,-1-3 7 0,2 2-3 0,-3-4 3 0,4 0-2 15,-2-2-2-15,5-1 1 0,-3-2 5 0,1 0-3 16,3-3-2-16,1 3 0 0,0-5-2 0,3 2 4 15,0 0-2-15,3-3-1 0,-2 1 2 0,5 2 0 0,1-2 0 16,-1 5-1-16,4-1 2 0,1 2 3 0,-2 3-6 0,2 2 3 16,2 4 0-16,0 3 0 0,1 3-1 0,0 2 6 0,2 2-1 15,-2 4-1-15,1 0 3 0,0 6-1 0,0-2-2 0,-1 3 3 16,0 1 2-16,2 1-3 0,-2 2-5 0,0-1 4 16,-1 1 1-16,1-1 1 0,-1 1 3 0,-4-2-3 0,4-1 0 15,-5 2 1-15,1-3 5 0,-1 0-6 0,-5-2-18 0,0 4-35 16,-3-5-48-16,-1-3-35 0,1 1-11 0,-4 1-53 15,3-5-62-15</inkml:trace>
  <inkml:trace contextRef="#ctx0" brushRef="#br0" timeOffset="25608.12">30872 14705 1485 0,'-14'-9'25'0,"6"-1"-27"0,1-3 58 16,6 5-51-16,-2 3 58 0,3-1-60 0,3 1 57 0,0 0-54 0,3 0 31 15,1 2-32-15,1-1 1 0,3 2-7 0,-2-1 0 16,3-1 0-16,2 1 1 0,-2 0 0 0,4 2 1 16,-2-2-6-16,4 1-32 0,-1-4 6 0,0 4-36 0,1-3 46 15,-2 2-71-15,4 0 42 0,-5-1-74 0,2 1 53 0,-3-3-53 16,0 4 49-16,-1-1-44 0,-3 0 13 0,0-2 12 0,-3 1 12 16,-2 0 11-16,-4-2 20 0,1 1 47 0,-2 0 14 15,-2 1 45-15,1-1 11 0,-3-3 20 0,3 4 18 0,-6-1 26 0,6-1 14 16,-3 1-12-16,-1-2-35 0,1 1 36 15,3 1-42-15,-1-1-8 0,1-1 4 0,2 2-10 0,-1 0-15 16,2 1 5-16,-1 0 33 0,3 2-54 0,-3-2 31 0,3 1-9 16,0 3-20-16,-3 0-8 0,6 0-13 0,-4 3-12 0,3-1-10 15,-1 2-1-15,4 3 2 0,-2 0-2 0,2 4 1 16,-2 0-1-16,4 0 0 0,-3 3 1 0,0 1 4 0,-2 0-5 16,2 0 0-16,-2 0 1 0,1 1-2 0,-3 0-2 0,1-2 5 15,1-1-2-15,-4 0 0 0,1 0 0 0,0-2 0 16,-1 0 0-16,-1-2-4 0,1 0 1 0,-2-2 3 0,0-3-4 15,-2 2-13-15,2-4-6 0,0 1-14 0,-1-3-5 0,-1 0-8 16,2 0-2-16,0 0-3 0,0-5 2 0,0 0 12 16,0 0 4-16,2-2 14 0,-2-2 2 0,1 0 13 0,-1-2 6 15,0-2-3-15,2 0-1 0,0-1 3 0,-2 0 2 0,3-2-2 16,-2-2 3-16,1-2-2 0,0-1-3 0,1 0 3 0,1 1 23 16,-1 1-3-16,2 0 1 0,0 4 3 0,0 2 6 15,-2 4 4-15,0 1 1 0,3 2-5 0,-4 4-16 0,-2 0-1 16,3 2 0-16,-3 2-3 0,0 2-6 0,0 0-3 0,2 4-2 15,-2-1 2-15,-2 1-1 0,2 3-3 0,-2-1 1 16,1 3-3-16,-4-1 4 0,2 0 1 0,-3-3-3 0,3 2 4 16,-2 0-3-16,0-2 0 0,2-1 2 0,-1 1-3 0,-1-4 1 15,1 0 0-15,3-2 0 0,1 2-3 0,0-4 5 16,0 1 1-16,0-1 1 0,1-1 2 0,3 0 10 0,1-1 2 16,-1 1 7-16,2 0-3 0,1 0-6 0,-1-2 7 0,3 4 9 15,-2-2 2-15,1 2-4 0,-2 1-1 0,5 2-9 0,-5 1 7 16,4 2 5-16,0 0-2 0,0 3-16 0,2 0 1 0,-4 2-7 15,2 3-1-15,2-2 5 0,-3 2-4 0,2 1-36 16,-5 3-52-16,1-3-71 0,1 2-30 0,-2-2-83 0</inkml:trace>
  <inkml:trace contextRef="#ctx0" brushRef="#br0" timeOffset="27395.1">30395 15205 1617 0,'3'-12'81'0,"0"-5"-31"0,5 0 10 0,-7 8 17 0,2-2 12 0,-1 2 7 0,-2 0 14 0,-2 4 6 0,1 0-81 0,-1 2 32 0,-1-2-7 0,-5 3 2 0,4 2 0 0,-6 2-1 16,-1 0-10-16,-3 4-5 0,-2 2-1 0,-1 1 2 0,0 4 28 16,-3 1-12-16,0 3-14 0,4 2-6 0,-2 0-3 15,6 0 11-15,-2 3 12 0,2 0 5 0,4-1-26 0,2 1-3 16,2-2 8-16,4-2-1 0,0 1 4 0,7-3-15 0,0-1-11 15,5-1-9-15,2-1-1 0,2-2-3 0,5-3-9 0,2 0 4 16,0 0-7-16,4-4 2 0,0 0 2 0,3-2-28 0,0-2-30 16,-4 0-42-16,3 0-35 0,-7-3-54 0,0 1-47 0,-1-3-42 15,-4 2-10-15,-3-2-23 0,-2 0-26 0</inkml:trace>
  <inkml:trace contextRef="#ctx0" brushRef="#br0" timeOffset="27550.7">30347 15391 1641 0,'-17'-1'30'0,"4"-2"-18"0,4-4 13 0,1 1 28 0,1 5 13 16,1-2 15-16,3 2 12 0,3-2 13 0,3 0-21 0,-3 3 17 16,3-1-16-16,3 0-24 0,3-5-16 0,3 2-13 0,1-2-11 15,-4 1-12-15,9-1-13 0,-3 1 5 0,3-1 2 0,-1 0-28 16,2-1-21-16,0-1-24 0,1 2-37 0,0-1-35 0,0-1 3 16,-1 1-40-16,0 2-37 0,0-1-20 0</inkml:trace>
  <inkml:trace contextRef="#ctx0" brushRef="#br0" timeOffset="27733.49">30594 15201 1664 0,'-5'-9'40'0,"0"-5"-31"0,5 2 26 0,-1 4 13 0,-2-2 15 0,3 1 21 0,0 2 6 0,1 0 16 0,1 2-30 16,-1 2 40-16,5 3-11 0,-1-1-6 0,2 1-7 0,-1 1-18 16,0 2-2-16,4 4-7 0,-2 1 0 0,-5 1-6 0,3 2-15 15,1 6-8-15,0-2-4 0,0 3-4 0,1 1-6 0,0 0-8 16,-2 1-8-16,2-2-2 0,0 3 3 0,0-4 2 0,-1 0-5 15,0 0-40-15,-1-3-28 0,1 1-38 0,-4-3-43 0,3-1-45 16,-2-1-18-16,3-2-53 0,-4-3-50 0</inkml:trace>
  <inkml:trace contextRef="#ctx0" brushRef="#br0" timeOffset="28045.87">30803 15189 1378 0,'1'-17'20'0,"4"3"22"16,1-1-14-16,0 4 76 0,-2 4-36 0,-1 3 13 0,2 0 24 15,1 3 17-15,-3 2-12 0,-3 1-21 0,1-1 19 0,1 4-68 16,-2-2 42-16,-3 4-10 0,3-2-24 0,-5 3-15 0,1-1-6 16,-3 2-6-16,2 1 0 0,-4-1-8 0,0 1-7 0,-3-2-4 15,3 4 1-15,-2-2 0 0,1-1-5 0,-3-1 6 16,3-1-2-16,0 0-1 0,0-1-2 0,1 0 4 0,1-2 0 16,2-1-2-16,3-1 5 0,-1 1-6 0,1-3-1 0,2 0 1 15,2 0 5-15,1 0-7 0,-1-3 0 0,4 2-1 0,2-1 1 16,1-1-1-16,1 0 6 0,-1 2 8 0,5-1 7 0,-3 0 7 15,3 2 4-15,5 2 7 0,-6 1 0 0,4 0 7 16,-3 1 3-16,0 1-7 0,1 0-3 0,-3 5 1 0,3-1-4 16,-3 0-6-16,-1 0-5 0,-1 2-2 0,2-2-9 0,-3 2-1 15,3 0-6-15,-3-2 1 0,-2 2-5 0,2-3 2 0,2 0-24 16,-4 1-35-16,-1 1-37 0,0-3-49 0,-2-3-59 0,3-1-22 0,-1 0-58 16,-1-3-79-16</inkml:trace>
  <inkml:trace contextRef="#ctx0" brushRef="#br0" timeOffset="28268.09">30995 15108 2223 0,'0'-5'-25'0,"3"0"11"0,4-1 22 0,-2 6 10 0,-1 0 17 0,6 1 8 0,-4 2-1 0,0 1 3 0,4 2 23 0,-3 0-9 16,3 2-19-16,-3 3-9 0,2 2-20 0,-1 2-10 0,-2-1 6 15,1 0-4-15,-1 0 4 0,1 4-5 0,0-3-1 0,0-2 2 16,-4 3 1-16,3-4 2 0,-3 2-8 0,2-1-28 0,-3-4-24 16,2 0-31-16,-2-3-28 0,-1-1-43 0,3 0 2 0,-4-1-42 15,0-1-27-15,0-3-15 0</inkml:trace>
  <inkml:trace contextRef="#ctx0" brushRef="#br0" timeOffset="28550.79">31180 15178 1182 0,'2'-19'19'0,"-1"1"21"0,3 2 20 15,-1 4 33-15,-3 2-26 0,1 4 9 0,1 1 30 0,0 2 3 16,-1 3-12-16,2 0-2 0,1 0-3 0,-4 0-23 0,0 3 33 16,-4 1-5-16,4 1-31 0,-4 2-2 0,-1 2-5 0,-2-1-15 15,0 5-18-15,0-1-12 0,-1 0-5 0,0-1-6 16,-2 1 2-16,3-3-1 0,-2-2-1 0,0 4-3 0,0-4 2 16,1 1 1-16,0-3-3 0,2-3 3 0,-2 2 1 0,2-4-3 15,3 2-1-15,-1-2 2 0,3-2-3 0,1 0 1 0,1-2 2 16,3 1-3-16,1 1 1 0,-1-2 1 0,5 0-1 0,0 0 1 15,3 1 24-15,1 1 3 0,0 1 8 0,2 1 3 0,0 1-1 16,0 2 16-16,1 2 6 0,0 0 4 0,-2 1-20 0,2 3 2 16,-3 0-12-16,0 0-1 0,0 4 3 0,-1-4-17 15,2 2-4-15,-5 0-8 0,1-1-3 0,-1 1-4 0,-2-1 4 16,-1 1-1-16,-1-3-18 0,-2 0-36 0,0 1-40 0,-1-1-51 16,-4-1-46-16,2-4-60 0,0 2-28 0,2-5-69 0</inkml:trace>
  <inkml:trace contextRef="#ctx0" brushRef="#br0" timeOffset="28871.07">31497 15092 1555 0,'0'-13'19'0,"0"3"-10"0,0 1 85 0,4 4-35 0,-4 5 6 16,0-3 9-16,0 3 20 0,0-2 11 0,0 2-12 0,0 0 9 15,0 0-75-15,0 0 33 0,0 0-5 0,0 0-7 0,0 0-13 16,0 0-8-16,-14 24-6 0,14-24 2 0,0 0-2 15,0 0 25-15,-16 66-1 0,20-51-4 0,-1 3-5 0,0-2-2 16,2 0 1-16,1 0-3 0,-5 1-7 0,7-4-21 0,-4 1 1 16,5-4-1-16,-1 0 2 0,1 1-2 0,3-5-7 0,2 2 7 15,0-3 3-15,2-1-8 0,-2-3 3 0,0-1 2 0,-1 0-4 0,45-55-10 32,-93-87 5-1,22 131 3-31,-4-1 3 0,0 1-1 15,1 1 4-15,-4 5-4 0,5-3 4 0,0 3 1 0,2 1-3 16,-4-1-3-16,4 2-1 0,-3 3-23 0,5 3-63 0,-1 2-65 16,-3 1-88-16,1-3-75 0</inkml:trace>
  <inkml:trace contextRef="#ctx0" brushRef="#br0" timeOffset="29843.89">30325 13665 1393 0,'-54'5'16'0,"7"7"32"0,3-2-44 0,-3 9 70 0,0 2-31 0,0 5 8 0,1 8 8 0,0 6 22 0,0 6-13 16,-1 10-14-16,-2 3 53 0,3 6-56 0,-2 4 43 15,9 1 8-15,1 5 8 0,8-2-3 0,4 1 0 16,11-1-3-16,7-2 12 0,8-1-7 0,6-1-9 0,15-2-16 0,5-1-13 16,8-5-15-16,4-5-4 0,11 2-7 0,0-2-25 0,8-1-4 15,-2 0 2-15,0-2-3 0,2-4-3 0,3 4 0 16,2 1-3-16,-3-6-5 0,2-2 2 0,3-3-7 16,3-5-2-16,5-1 3 0,-3-6-6 0,4-4-14 0,-4-4-2 15,1-7 1-15,0-2-3 0,-5-9 8 0,1-3-6 0,-1-4-5 16,-2-6 2-16,-3-3 7 0,-1-2-5 0,-1-6-18 0,-2-2 0 15,-4-7-7-15,-5 1-20 0,-1-8-9 0,-6-3-9 0,-1-6-9 16,-5-8 2-16,1-3 18 0,-5-2-6 0,4-5 4 16,-3-5 24-16,-1-3 9 0,-2-6 11 0,-1 0 11 0,-2 2 7 15,-7-5-1-15,-3-3 9 0,-1-1 0 0,-9 4-2 0,-7 0 5 0,-3 2-1 16,-10 2 3-16,-7 2 1 0,-7 5 1 0,-7 4-4 16,-9 3 2-16,1 5-1 0,-11 5-3 0,-9 6 1 0,-10 4-2 15,-2 5-8-15,-11 6 5 0,-3 5 0 0,-6 7-1 16,-9 3 5-16,0 10 1 0,-2 0-5 0,2 10-61 0,3 3-14 15,3 2-86-15</inkml:trace>
  <inkml:trace contextRef="#ctx0" brushRef="#br0" timeOffset="35315.44">2357 3296 1167 0,'3'-1'16'0,"1"-2"10"0,-1 3 17 0,-3 0 7 0,0 0 0 15,0 0 12-15,0 0 24 0,0 0-37 0,0 0 41 0,0 0-43 16,0 0-15-16,0 0 15 0,0 0 8 0,0 0-3 15,0 0-9-15,0 0 51 0,0 0-53 0,0 0 37 0,0 0 7 0,28-49-9 16,-28 49-10-16,0 0-1 0,0 0-11 0,0 0-13 0,0 0-2 16,0 0 3-16,0 0-1 0,0-25-7 0,0 25-3 0,0 0-6 0,0 0-5 15,0 0-1-15,0 0-3 0,0 0 4 0,-25-21-19 16,-54 18 22-16,63 11-17 16,0 4 1-16,-1 1-5 0,1 3 2 0,-3 0 0 0,1 5 0 15,1 1-1-15,0 5 3 0,-2 0 0 0,2 5-7 0,1 1 9 16,0 2-2-16,2 3-2 0,0-3 2 0,4 4 3 15,-1-1-7-15,5-3 3 0,1 0 2 0,5 0 1 0,2 2 21 16,1-2 10-16,9-1 1 0,-2-3-5 0,7 1 7 16,2-3-1-16,3 0 3 0,5-7-5 0,3 3-22 0,3-5-9 15,2-3 3-15,3-3-1 0,3-1-3 0,0-5-2 0,2-1-1 16,3-2 2-16,-2-3 1 0,0-4 0 0,-4-3-6 0,-2-2 2 16,-3-1 1-16,4-5 0 0,-6-1-4 0,0-3-2 15,-1-1-4-15,-2-2 1 0,2-6-9 0,-2 4-1 16,-6-3-6-16,-2-1 3 0,-3-3 4 0,-8 0-5 0,-3-2 4 15,-2-2 0-15,-10-2 8 0,-3 0 3 0,-3-3 3 0,-3-2-4 16,-5-3 0-16,-4-1 4 0,-3 0 0 0,-1-2-2 16,-3 0 4-16,-1 4-8 0,0 0 2 0,-3 5-4 0,2 4 3 15,-4 6-7-15,2 8 6 0,0 7-4 0,-2 5-1 0,0 5 5 16,-1 5-2-16,2 7-8 0,3 1-13 0,1 2-4 16,3 1-37-16,3 5-24 0,2 1-37 0,3-1-37 0,5 3-41 15,3-2-10-15,-2 4-54 0</inkml:trace>
  <inkml:trace contextRef="#ctx0" brushRef="#br0" timeOffset="35825.17">2224 4111 1462 0,'-6'0'44'0,"3"-2"-43"0,3 1 49 0,-3 1-45 0,-3 3 49 16,-1 1-36-16,4-1 40 0,-6 6-37 0,4-5-6 16,-3 3 0-16,0 3-9 0,1 4 12 0,0 3-18 0,2 2 5 15,0 5-8-15,-1-1 8 0,3 4-4 0,-1 3 12 16,-3 1-33-16,4 2 30 0,-2 0-29 0,0 2 31 0,0-1-29 15,0 1 29-15,-2 1-36 0,4 0 30 0,-4-2-3 16,4-2 4-16,-2 1-3 0,2 0 1 0,1-3-8 0,-5 0 6 16,4-3-1-16,-1 1 1 0,1-4-1 0,0-3 0 15,3-1-2-15,0-1 0 0,0-5 5 0,0-1-5 0,0-2 4 16,5-2-3-16,-2-3-2 0,2-1 4 0,2-1-1 16,3-4 2-16,0 1-3 0,5-2 1 0,1-1-3 0,3-3 3 15,5 1-1-15,0-4 0 0,4 1 1 0,4 0-2 0,1 2 6 16,3-1-3-16,-3 2-1 0,5-1 3 0,-1 5 2 15,-1-2 3-15,2 4 10 0,1-2 6 0,-2 2-5 0,-4 1 5 16,-3-1 4-16,0 4-8 0,-3-4 0 0,0 1-7 16,-8-1-6-16,3 0-7 0,-5 1 10 0,1-3 15 15,-3 0 11-15,-3-1 17 0,-3-1 9 0,-1-2 1 0,0 3-1 16,-6-5 2-16,4 0-10 0,-6 6-18 0,0 0-11 16,0 0-76-1,0 0-11-15,-2-41-10 0,2 41-34 0,0 0-6 16,0 0 8-16,0 0-66 0,0 0 10 0,0 0-32 0</inkml:trace>
  <inkml:trace contextRef="#ctx0" brushRef="#br0" timeOffset="36511.4">2319 3792 1122 0,'0'0'16'0,"0"0"4"0,0 0 0 0,0 0 6 15,0 0 7-15,0 0 19 0,0 0 3 0,0 0-3 0,0 0 19 16,-14-20-46-16,14 20 59 0,0 0-37 0,0 0-3 0,0 0-9 15,0 0 19-15,0 0 0 0,0 0-20 0,-19-2 52 0,19 2-51 16,0 0 36-16,0 0 3 0,0 0-9 0,0 0-20 16,0 0-6-16,0 0 1 0,-17-5-16 0,17 5-8 0,0 0 0 15,0 0-13 1,0 0 16-16,0 0 1 0,0 0-2 16,0 0 5-16,0 0 4 0,0 0-1 0,0 0 13 15,0 0 12-15,0 0-12 0,0 0-2 0,0 0 6 0,0 0-4 16,0 0 4-16,0 0-5 0,52 52-16 0,-41-45-10 0,1-2 0 15,0 0-5-15,1 0-5 0,-1 1-3 0,2-1 0 0,-1-2 2 16,-2 2 0-16,-1-3 0 0,2 1-5 0,-2-2 4 0,-2 2-9 16,0-3-24-16,-1 1-30 0,-4-1-40 0,-3 0-41 15,0 0-48-15,0 0-7 0,0 0-70 0</inkml:trace>
  <inkml:trace contextRef="#ctx0" brushRef="#br0" timeOffset="37059.44">2438 3622 1649 0,'0'0'23'0,"-26"-26"-34"0,26 26 68 0,0 0-1 0,0 0-9 0,0 0 20 0,0 0 15 0,0 0-19 0,-15-8 47 0,15 8-64 15,0 0 43-15,0 0-23 0,0 0-5 0,0 0-21 16,0 0-14-16,0 0-6 0,0 0-10 0,0 0-13 31,0 0 2-15,0 0 0 15,0 0 18-15,-21 0-10-1,9-17 4 1,12 17 8 0,5-28-9-1,-5 28-18 1,0 0-50 0,0 0-28-16,0 0-47 0,0 0-9 15,0 0-63-15,18 21-56 0</inkml:trace>
  <inkml:trace contextRef="#ctx0" brushRef="#br0" timeOffset="37395.87">2627 3568 1609 0,'0'-2'-2'0,"5"-2"6"0,-3 4 4 0,1 2-31 0,-3-6 61 0,3 4-45 0,2 0 56 0,0 0-35 0,1 6-1 0,0-6 3 0,1 5-9 0,-2-5 33 0,-2 8-58 16,3-7 44-16,-6 7-58 0,3-3 37 0,-1-4 4 15,-2 3-3-15,-2 1 13 0,2-2 12 0,-3 1 0 0,3-1 4 16,-3 1 6-16,-2 0 2 0,0-3-1 0,2 4-1 0,-5-4-10 16,-1 2-16-16,4-3-2 0,-3 2-4 0,0-2-1 15,-1 0-5-15,1-2 4 0,0 1 2 0,3-4 10 0,0 2 6 16,-2-2 2-16,4 1 2 0,-1-3 3 0,1 2-1 0,0-2-4 15,3 4-7-15,-2-4-6 0,2 2-7 0,2 1 0 16,-2 0-5-16,6 1-2 0,-4-1-1 0,3 0-4 0,2 4-18 16,-2 2-23-16,3-2-17 0,2 4-23 0,-1-1-28 0,-1-1 15 15,5 2-36-15,-7 5-41 0,5-2-16 0</inkml:trace>
  <inkml:trace contextRef="#ctx0" brushRef="#br0" timeOffset="38121.17">2792 4080 1751 0,'-3'-4'-31'0,"5"-1"66"0,1 3-36 0,-3-3 34 15,0 1 5-15,-3 0 19 0,-1 4 12 0,1-4 12 0,3 0 43 16,-3 2-64-16,3-8 42 0,0 10-28 0,-2-6-1 0,7 6-18 15,-5-3-12-15,3 6-12 0,-3-3-13 0,4 0-3 16,-4 2-7-16,1-1-2 0,1 2-2 0,1 2 26 16,0 2 7-16,-1 2 4 0,3 5 2 0,2-5 3 0,-2 5 4 15,5 5 7-15,-6 6 12 0,7 1-21 0,0 5-1 0,-1 2-4 16,4 3 1-16,-1 5-4 0,1 5-4 0,0-5-4 16,2 1-13-16,0-2-6 0,-2 0-4 0,0 1 29 0,-1-1 0 15,0-3 11-15,-1 0 0 0,-1-4-8 0,2 1 1 16,-5-6-4-16,3-1 1 0,-3-3-27 0,-2-4-6 15,1-1-6-15,0-4 0 0,-4 0 0 0,1-2-3 0,-3-3 4 16,1-2-3-16,-2-2 0 0,0-1 2 0,0-2-5 0,0-2 6 16,0 1 5-16,0-4-2 0,-2 1 3 0,1 0 3 15,1-1-4-15,-2-2-1 0,0 0 1 0,2 1-8 0,-3-2-1 16,3 1 5-16,-4 0-5 0,1-3-1 0,-1 3 3 16,1 0 3-16,0 0-3 0,-2 0 5 0,0 3 1 0,-2-4-4 15,0 1 5-15,1 4-4 0,-4-3 3 0,-2 1-4 16,-1 2 3-16,-2 2-3 0,-5-2 1 0,0 3 6 15,-2 1-9-15,-2 1 1 0,-3 0-4 0,-5 2 6 0,2 1 0 16,2 1-19-16,1-1-57 0,-5-3-78 0,-1 7-100 16,0-7-93-16</inkml:trace>
  <inkml:trace contextRef="#ctx0" brushRef="#br0" timeOffset="39300.85">3692 4399 1649 0,'0'-4'3'0,"0"4"-23"0,0 0 63 0,0 0-31 0,-2 0 20 0,2 0 15 0,-3 3 22 0,3-3 16 0,0 1 20 0,-2-1 37 16,4 1-41-16,-4-1 36 0,4 2-17 0,-2-2-4 16,0 1-6-16,0-1-5 0,3 1-24 0,-3 1-7 0,0-2-23 15,2 1-6-15,-2-1-3 0,2 2-8 0,-2-2-13 16,4 1 9-16,0-1 15 0,5 2 0 0,0-2 0 0,12 1 8 16,3-1 0-16,6 4 2 0,11-3 0 0,6 2-12 0,5-1-22 15,5 1-1-15,5-1 1 0,9 2-11 0,1-2 5 16,5 0-9-16,-1-1-4 0,1 3-7 0,1-4 8 15,1 0-3-15,-6 0-1 0,-5 0 4 0,-8 0-11 0,-7 0 8 16,-5-2-1-16,-9-1 2 0,-9 1-2 0,-7 2 0 16,-6 0 1-16,-6-2 1 0,-6 2 3 0,-5-2-3 0,-3 2 9 15,-2 0-12-15,-5-1 6 0,-5 0-25 0,2-1-8 16,-6 2-30-16,-2 0-14 0,-4-3-39 0,0 3-50 0,-5-1-46 16,3 0-44-16,0-5-24 0,3 4-15 0,2-4-33 15</inkml:trace>
  <inkml:trace contextRef="#ctx0" brushRef="#br0" timeOffset="39606.94">4683 4213 1775 0,'-3'4'-31'16,"0"-4"74"-16,3-2-39 0,-3 4 31 0,-5-1 7 0,5 1 19 0,-3-2 12 0,2 2 12 0,1-1 42 0,3-1-64 15,0 2 53-15,0-1-22 0,3-1-6 0,-1 0-17 16,4 0-8-16,-2 0-16 0,-1 0-7 0,1 0-7 0,1 2 20 15,1 0-3-15,1 1 3 0,1 1-3 0,4 3-5 16,1-2 5-16,4-1-3 0,1 3-4 0,2-2-34 16,2 2-5-16,-1 1-6 0,3-2 4 0,-4 3 0 0,1-1 3 15,-2 2 1-15,1 1 21 0,-7-2 9 0,4 0 0 16,-7 1-2-16,0-1 5 0,0 2-4 0,-5 2 1 0,0 0-5 16,-2 1-20-16,-3 2 4 0,0 0-3 0,-3 3 0 15,-4 1 1-15,-3 1-1 0,-3 0-1 0,-3 2-1 0,-1-1 1 16,-4 2-11-16,-4-4-9 0,-1 3-27 0,-4-3-28 15,2 2-58-15,-7-1-49 0,-2-1-61 0,3-2-57 0,3 0-46 16</inkml:trace>
  <inkml:trace contextRef="#ctx0" brushRef="#br0" timeOffset="41515.55">7269 3593 1547 0,'-3'-14'5'0,"3"1"14"0,-7-5-25 16,9 4 69-16,-4 4-42 0,-15 1 1 0,14 3 1 0,-13-1 0 15,13 6-6-15,-13-1-14 0,16 2 21 0,-16 0-70 0,18 5 46 16,-2 0 22-16,1 7 8 0,1 4-2 0,-2 4 4 0,6 5 1 16,-6 8 6-16,8 4 24 0,-6 5 6 0,9 7-17 15,-10 0-3-15,7 8 8 0,-8 0-1 0,8 5 0 0,-8 2-1 16,2 6-20-16,-4-1-12 0,2 5-5 0,-3 2-8 0,2-2-4 16,-1-1 0-16,2 3-4 0,-2-6 1 0,-1-1-5 0,3-3 7 15,0-4-3-15,-3-4 3 0,0-1-1 0,-3-6-3 16,1 0 2-16,-1-4 2 0,-1-5 2 0,1-2-4 0,-2-1 1 15,-1-5-4-15,2-3 2 0,1-1 0 0,-2-6 2 0,3 1-6 16,0-5-1-16,2-4 1 0,0-1 1 0,3-3 2 16,-3-2-3-16,3-5-6 0,0-1-5 0,0 1-9 0,0-2 2 15,0-2-3-15,-3-1-8 0,1 0-5 0,-4-2-8 0,6 0 9 16,-3-3 5-16,10 0 6 0,-7-2 2 0,5 0 4 0,0 0 1 16,5-1 5-16,0 1 12 0,0 0-2 0,1 1-3 0,0 0 2 15,0 4 1-15,-1-2-4 0,1 0 6 0,-2 1 0 16,4 1-6-16,-2 0 1 0,2 1 3 0,2 1 0 0,0-2 1 15,5 4-1-15,1-2 1 0,4 3 3 0,5-1 11 0,7-2 6 16,7 3 4-16,5-3 13 0,10 2 5 0,7-4 11 0,11 2 1 16,7-3 0-16,11 3-2 0,9-4-4 0,10 3-5 15,5-2-12-15,14 1-10 0,8 0-13 0,9 0 0 16,13 2-1-16,9 0-4 0,11 0-1 0,2 2-2 0,12 0 0 16,5-1-1-16,10 0 14 0,7 2 8 0,-2-3-1 15,-3 3 8-15,3-1-4 0,2 1 10 0,-2 1 5 16,0-1 7-16,-12 0-9 0,-3 3-2 0,-9 0 0 0,-5 0-12 15,-15-2 0-15,-9 2-7 0,-14 0-10 0,-15-2-3 16,-17-1-3-16,-11 3-6 0,-21-4-11 0,-13 1-11 16,-17-3-16-16,-18 4-19 0,-15 0-22 0,-18-3-27 0,-11 7-37 15,-15-9-43-15,-12 0-20 0</inkml:trace>
  <inkml:trace contextRef="#ctx0" brushRef="#br0" timeOffset="42845.7">7362 3413 1182 0,'-4'-4'11'0,"-6"-1"1"0,11-1 9 0,-2 3-3 15,2 0-6-15,4 0 6 0,0 2-1 0,5-2 7 0,-1 0 0 16,7 1 14-16,4 0 11 0,9-1-32 0,4-1 67 16,10 3-43-16,7-3 70 0,12 3-49 0,9 1 4 15,11-2-8-15,15 2 1 0,7-2 45 0,15 1-43 0,9-1 35 16,22 2-64-16,15-2 43 0,18 2-16 0,16 0-2 15,10-3-19-15,12 6-7 0,20-3-23 0,15 4 6 16,7-1-5-16,5 2-2 0,1 0-7 0,11 2 0 0,14 1-3 16,2-1 1-16,-7 2 2 0,-9 0-4 0,-5-1-5 15,-1-1 3-15,-4-2 14 0,-7 0 12 0,-23-2-3 16,-3 0-1-16,-4-2 5 0,-1 2 17 0,-14-1 11 16,-6-1 4-16,-19 3-5 0,-9 0-8 0,-12 1 9 0,-21 0 2 15,-19 3 1-15,-16-3-20 0,-23 0-8 0,-16 0-1 16,-20-1-1-16,-16-1 1 0,-17 0 8 0,-8-1 5 0,-13 0 11 15,-7-2 1-15,-11 0 5 0,-2 0-3 0,-5 0-3 16,1 0-7-16,1 0-13 0,-4-2-12 0,1 2-13 16,1-2 2-16,1 2 0 0,0 0 0 0,3 0 0 0,1 0-2 15,4 0 1-15,1 0 3 0,4 2 1 0,3 0 4 16,2-2-3-16,1 0 2 0,2 0 2 0,0 0 1 16,0 2-2-16,2-2 1 0,0 0 1 0,-1 0-5 15,1 0-3-15,1 0 5 0,0 0-5 0,2 0-3 0,-4 1-2 16,1-1 3-16,1 0-7 0,0 0 5 0,0 2-1 15,-3 0-1-15,4-2 1 0,0 1-1 0,1 0 4 0,1 2 0 16,-1 0-1-16,1-2-2 0,1 3 6 0,-1-2-8 16,2 3 8-16,-3-4-5 0,-1 5 0 0,0-4 0 0,1 3 2 15,-1-2-1-15,2 2-3 0,-1 0 5 16,-2 1-8-16,2-1 8 0,0-1-1 0,0 0-5 0,-4 1 2 16,1-2 1-16,0 1-1 0,-1-1 3 0,-1 1-2 15,3-1-2-15,-3 2-3 0,0-3 6 0,0 3 2 0,0-1 0 16,3 0-1-16,-3 0 0 0,3 1-2 0,1 1 2 15,0-1 0-15,0 1-6 0,0-1-1 0,4 2-5 0,-3-2 4 16,0 4-1-16,-1 1 2 0,4 2 2 0,-3 1-2 16,3 3 5-16,-3 3-1 0,-2 0-3 0,3 4 3 15,-3-1-1-15,-1 5-1 0,0 0-2 0,-2 4 4 16,0 1 1-16,0 2-2 0,0 0 6 0,-4-4-4 0,3 5-1 16,-4 0 7-16,0 6-1 0,-1 1 3 0,-2 3-7 0,3 0 2 15,-1 6-1-15,1 5 3 0,0 6-1 16,2-4-4-16,0 2 5 0,-3-2-1 0,4-1 0 0,-1-1-1 15,0-2-3-15,3-3 3 0,-3-1 7 0,1-4-8 16,2-2 0-16,0-3-2 0,2-3-1 0,1-2 8 0,-3-3-2 16,0-5-1-16,2 0-7 0,-2-8 5 0,1 1-1 15,-1-4-2-15,0-2 5 0,0-4-5 0,0 0 2 0,0-3-6 16,0-3 1-16,-1 1 5 0,1-4-3 0,-2 1 3 16,2-3 0-16,0 2-2 0,-2-2 1 0,2-2 1 15,0 2 2-15,0 0-5 0,-1 0 3 0,1 0-6 0,0 0 3 16,0-2 4-16,0 2-2 0,0 0 0 0,-2 0-1 15,2-1 0-15,0 1-3 0,0-1 6 0,0 1-1 16,0 0-4-16,-1 0-1 0,1 0 2 0,0 0 6 0,0 0-10 16,0 0 5-16,-4 0 0 0,4 0-6 0,-1 0 4 15,1 1-3-15,-2-1-1 0,2 1-1 0,-2-1 10 16,2 0-3-16,-1 2-1 0,1 0 7 0,-3-1-4 0,-2 3 3 16,-3-3 4-16,-6 3-3 15,-7-1 9-15,-12 1 3 0,-6-3 4 0,-15 0-5 0,-13-1 3 0,-13 2 1 16,-13-2 0-16,-17-2-5 0,-19 0-20 0,-12-2-23 0,-16-1-32 15,-15 2-41-15,-24-7-70 0,-19 6-77 0,-14-6-124 16</inkml:trace>
  <inkml:trace contextRef="#ctx0" brushRef="#br0" timeOffset="45860.97">17391 2270 1992 0,'-11'-2'-32'0,"6"4"9"0,0-6 19 0,2 5 9 0,-3 0 7 0,12 3-3 0,-3-1-2 0,1 1 0 15,4-2 37-15,-7 3-4 0,6 2-19 0,-6 2-9 16,4 2-4-16,-5 2 2 0,8 1 2 0,-7 2 2 0,2 2-7 0,-1-1-2 15,4 2 0-15,-2 1-1 0,-1 0-3 0,0-1-1 16,1-1 2-16,0 1-1 0,-3 0-1 0,1-1 2 0,-1 0-8 16,-1 1-2-16,0-4-2 0,2 3-2 0,-5-2-8 15,3-1-4-15,-3-3-8 0,-1 1-16 0,-1-4 3 0,3 3 1 16,-5-4 1-16,4-1 1 0,0-3 2 0,3 0-2 0,3-2 54 16,-3-2-47-16,5-1 48 0,-5-3-51 0,8 1 33 0,-4-6-34 15,4 2 39-15,-6-2-30 0,1-4-6 0,-3 0 28 0,0-1-6 16,-1-3 13-16,-3 1 11 0,0-2-3 0,-5-2 26 0,0 1-5 15,-3-1 9-15,-2 1 1 0,-6-4-36 0,6 0 44 16,-9-1-23-16,10-1 51 0,-7-1-55 0,5 1 54 0,1-1-41 16,0-1 34-16,7 3 7 0,-7-2-3 0,11 5-18 0,-7-1-6 15,10 3 4-15,-6 3-14 0,8 1-4 0,-4 3 2 16,5 1-13-16,2 0-1 0,3 2 4 0,4 1-11 0,3 1-12 16,2 1-1-16,-4-1 0 0,12 2-7 0,-3 1 3 15,8 1-2-15,-2 1-2 0,7 2 4 0,-5 0-2 0,8 4 3 16,1-1-4-16,-1 2 0 0,-2 1 2 0,2 3 1 0,-5 0-2 15,-1 0-1-15,-6 0 3 0,-5 2-8 0,-4-2 8 16,-7 4-2-16,-3-3-2 0,-7 2 7 0,-4-1-5 16,-4 2 6-16,-3 0 5 0,-5-1 0 0,-4 1 4 15,-1 0-2-15,-2 0 2 0,-3-2-3 0,1 3 7 0,-1-5-7 16,1 2 1-16,2-2 6 0,1-1-8 0,2 2 1 16,3-3 0-16,6-2-1 0,0 2-3 0,3-2 1 15,3-1-5-15,5 1 0 0,0-1 0 0,5 1 0 16,3 1 7-16,3 1-7 0,3 0 3 0,4-1 6 0,2 4-2 15,9-1-3-15,1 1 7 0,3 0-6 0,5-1-5 16,1 1 8-16,1 2-4 0,-2 1-3 0,1-2 0 0,-4 2 4 16,-2 0-5-16,-6-2 5 0,-6-1 5 0,-4 0-3 15,-7-1 18-15,-5-2 17 0,-5 1 6 0,-7-1 4 16,-2 1 5-16,-9-1 4 0,-1 0-1 0,-9 0-10 0,-2-1-7 16,-8 1-19-16,-5-3-5 0,-3-1-4 0,1-1-8 15,-3-2-1-15,-1 0-4 0,1-3 5 0,4-1-28 0,5-1 1 16,1 0-17-16,4-2-25 0,4 0-37 0,4 0-55 15,4-2-38-15,10-2-5 0,-2-3-39 0,11 2-59 16</inkml:trace>
  <inkml:trace contextRef="#ctx0" brushRef="#br0" timeOffset="46232.56">17986 2230 2265 0,'-6'2'-30'0,"2"0"6"0,4-2 15 0,-1 0 19 0,-1 0 6 16,4 2 0-16,-1-1 3 0,6 1 2 0,0-2 41 16,3-2-10-16,3 4-8 0,4-2-20 0,1 0-7 15,10 0 2-15,0 2-4 0,7-2-1 0,1 0-15 0,2 0 9 16,0-2-14-16,0 2-15 0,-4 0-6 0,-4 2-16 16,-7-4 1-16,-2 4-11 0,-8-4-4 0,-5 4-7 0,-7-4 4 15,-2 0 19-15,-7-2 3 0,-5 1 12 0,-3-1 0 16,-2-1 12-16,-2 0 9 0,-4-1 6 0,-2 1 14 15,0-2 9-15,-1 4 13 0,0-4 6 0,4 5 0 0,2-5 2 16,0 7 0-16,4-3-6 0,4 5-6 0,1-1-3 0,4 3 6 16,2 0 3-16,1 4 2 0,1 3-2 15,0 2 0-15,4 2 2 0,0 3 0 0,3 2-8 0,0 1-20 16,2 2-2-16,0 1 0 0,1 0-1 0,-1 0 2 16,4-1-2-16,-1 2-1 0,0-4-5 0,0 1 5 0,0-2 0 15,-2 1-1-15,1-2-27 0,-1 0-32 0,2 2-42 16,-2-6-45-16,0 0-46 0,1-3-19 0,-1 4-71 15</inkml:trace>
  <inkml:trace contextRef="#ctx0" brushRef="#br0" timeOffset="46659.95">18536 2308 1531 0,'2'-14'89'0,"-2"6"-32"0,0 3 10 0,3 5 2 0,-5 0-5 0,2 2 3 0,0 1 1 15,0 2-1-15,-1 1-91 0,1 1 34 0,-4 2-11 16,4 2-1-16,-3 2 2 0,3 3-1 0,-3 3-1 16,3 0 8-16,-2 5 15 0,2-2 3 0,2 3-3 0,-2 0 1 15,3 1 10-15,-3-4 12 0,3 4 4 0,-3-3-9 16,4 0-17-16,-3-1 2 0,3-2 3 0,-3 0-3 16,5 1-11-16,0-4-10 0,-1-3-2 0,2-2 0 0,-1-4 2 15,2-1-2-15,-4-3 1 0,1-1 0 0,-1-3 3 16,-3 0-2-16,1 0-3 0,-2 0-10 0,-5 0-8 15,3-3-15-15,-1-3-7 0,0-3-5 0,-4-4 2 0,2-2-5 16,-2-8 0-16,-1 0 10 0,6-7 11 0,-4-3 11 16,3-3 8-16,-1 0 3 0,-1-2-1 0,3 0 3 0,-3 1 3 15,5-4 3-15,-5 7 12 0,5-2 9 0,-3 7 14 16,3-2 1-16,3 8 0 0,-3 4 3 0,5 3-1 16,-5 4-7-16,5 6-10 0,-3-2-8 0,4 7-18 0,0 1 1 15,2 1 2-15,5 4-3 0,-1 0 1 0,4 3 1 16,2 1-3-16,-2 2-1 0,2 4 4 0,-5 1 4 0,1 3-5 15,-3-1 4-15,-2 2 15 0,-2-2 7 0,-4 4 1 16,-3-3 1-16,0 1 6 0,-5-1 6 0,-4 2 2 16,-4-7-2-16,17 4-12 0,-25-3-4 0,2 2-2 15,-1-5-2-15,3 1-28 0,0-1-46 0,0-1-31 0,1 2-33 16,-14-8-49-16,22 0-10 0,3-4-64 0</inkml:trace>
  <inkml:trace contextRef="#ctx0" brushRef="#br0" timeOffset="46915.68">19077 2187 1823 0,'3'-1'39'0,"-5"0"26"16,4-5 20-16,-4 9 6 0,-4-2 26 0,0 1 16 15,-1 0 6-15,-2 4 17 0,-2-2-24 0,3 6-26 16,-5 2-17-16,1 2-7 0,-1 5-14 0,-1-1-7 0,1 7-2 15,-1 1-8-15,1 6-5 0,0-1 1 0,4 3 0 16,0 0 0-16,4 3-12 0,-3-1-8 0,5-1-4 0,3-1-9 16,1-3-11-16,4 0-2 0,1-5-4 0,4-3 1 15,2-4-20-15,6-2-28 0,1-10-38 0,1 5-39 16,0-8-52-16,0 2-49 0,2-6-61 0,2 0-38 0</inkml:trace>
  <inkml:trace contextRef="#ctx0" brushRef="#br0" timeOffset="47222.2">19355 2360 1895 0,'-6'3'-14'0,"1"-1"11"0,4-2 16 0,1 0 4 16,-4 5 3-16,3-3 7 0,-1 3 15 0,-1-3 9 15,3 1 28-15,0-1-12 0,0-2-13 0,2 3 0 0,-2-3 11 16,3 4-3-16,-2-3 6 0,3 4 5 0,-1 1-9 15,2 1 30-15,0 0 3 0,0 2-3 0,0 3-5 16,2-2 2-16,-3 5-16 0,4-2-12 0,-3 2 3 0,0-3-24 16,1 3 4-16,-3-1-3 0,4 1-7 0,-1-3-6 15,-3 1-6-15,2-1 0 0,-2 2-9 0,0-5-4 0,0 2-8 16,-1 0-2-16,-2-3 1 0,1 1-3 16,-1-2 5-16,-1-2-16 0,-1 0-34 0,2-1-36 0,-3-7-41 15,3 7-33-15,-5-3-44 0,2 1-37 0,1-7-67 16,-1 3-16-16</inkml:trace>
  <inkml:trace contextRef="#ctx0" brushRef="#br0" timeOffset="47358.71">19319 2086 2190 0,'-6'-6'-22'0,"2"3"17"0,-1-3 8 0,5 7-2 0,-4-1 0 16,2 5-3-16,0-5 3 0,2 2-3 0,-3 0 21 15,3 2-15-15,0-3-11 0,0 6-11 0,0-2-32 0,3 1-36 16,-1 2-9-16,0-1-56 0,1 2-47 0</inkml:trace>
  <inkml:trace contextRef="#ctx0" brushRef="#br0" timeOffset="47734.48">19481 2355 2274 0,'0'1'-26'0,"-3"2"12"0,6-7 14 15,-3 5 6-15,0 2 0 0,2-3 0 0,-2 1-1 16,2 1-1-16,1-1 29 0,0 1 9 0,0 3-11 0,1 2-4 16,0 2 2-16,2 2 0 0,2 1 1 0,0 2 2 15,-1 0-4-15,-1 3-19 0,3 0-6 0,-1-1-1 0,-1 0-1 16,-1-2 0-16,2 1-3 0,-3-2 4 0,-4 1-2 16,2-3 2-16,1-2-4 0,-3 0 1 0,1-2 2 15,-2 0 0-15,0-4 6 0,0 1-6 0,0-4 5 0,-2 1-7 16,2-2 16-16,-1-1 20 0,1 0-6 0,1-3 5 15,1-2-6-15,-1 0-2 0,1-1-2 0,-2-3 4 16,3-2-10-16,2-1-18 0,-1-1 8 0,0-2-3 0,0-1 3 16,1-1 8-16,0 2 21 0,2-1 8 0,0 1-2 15,-1 3-2-15,3 1-5 0,-1 3 0 0,1 3-2 16,-5 2-8-16,3 2-19 0,-1 1-2 0,-1 4-2 0,1 1 3 16,-3 2 0-16,1 4 0 0,0 1-4 0,0 3 7 15,0 1 0-15,1 2-6 0,1 1 0 0,1 1 2 16,-4 1-3-16,2-1-2 0,-1-2 2 0,1 0-13 0,1-3-31 15,-3 1-27-15,2-2-25 0,2-1-40 0,-3 3-38 0,0-6-43 16,5-6-6-16,-4 3-40 0,3 2-40 0</inkml:trace>
  <inkml:trace contextRef="#ctx0" brushRef="#br0" timeOffset="48275.86">19943 2281 1500 0,'-7'-22'85'0,"0"2"-29"0,2 3 16 0,4 4 6 0,-6 6 7 0,4 0 4 15,0 7-3-15,0 0-5 0,2 6-86 0,1-1 34 16,-2 3-16-16,-1 2-6 0,3 3-4 0,0 3-4 16,0 3-1-16,0 3 10 0,0 2 2 0,0 3-8 15,3 0 0-15,0-2 2 0,3 4-3 0,-3-3 2 0,4 1 1 16,-1-1-4-16,1-3 1 0,-3 0-21 0,2-2-28 0,-1-2-20 16,-2-5-23-16,1-1 23 0,-3-9-73 0,-1 7 10 15,0-4-23-15,0-3 13 0,0 1 3 0,-1-5 13 16,-3 2 0-16,3-4-45 0,-1 2 74 0,-1-3-10 15,1-8 32-15,-4 5 27 0,3-3 50 0,0-1 17 0,1 0 36 16,-1-2 32-16,-3 4 17 0,1-7 24 0,0 2 2 16,1 1 8-16,-1-5 4 0,0 7-50 0,0-5 56 15,5 7-54-15,0 2-10 0,2 3-7 0,0 5-7 0,-2-6-21 16,1 9-22-16,2-6 33 0,1 5-66 0,-1-2 42 0,1-2-2 16,3 0-18-16,1-3-10 0,0 1-1 0,2 1-5 15,-3-3-3-15,2 4-3 0,1-5 1 0,4 1 0 16,-3 0-5-16,5 1 2 0,-5 0-2 0,8-1-3 15,-1 0 8-15,0-3-2 0,3 4 5 0,-7-3-5 0,2 0 4 16,-3 1 7-16,-7-2 2 0,1 0-1 0,-7 1 0 16,0-3 9-16,-4 0 2 0,-1 1 1 0,-6-1 9 15,0-2 6-15,-1 0 6 0,-6 0 10 0,2 4 2 16,2-2-3-16,-2 4-5 0,3-1 0 0,1 5-6 0,2 0-4 16,6 3 20-16,0 2 1 0,4 3 0 0,-4 4-11 15,8 2 5-15,0 1-5 0,0 1 3 0,1 2-9 0,0 2-28 16,3-1-6-16,1-1-4 0,3 1 7 0,-3-2-5 15,5 1-3-15,-3-4 4 0,3 1 0 0,-1-2-1 16,3-2-1-16,-3-1-14 0,-4 0-32 0,-1-1-24 0,-2 3-33 0,-3-7-42 16,5 0-43-16,1-3-15 0,-4 3-70 15</inkml:trace>
  <inkml:trace contextRef="#ctx0" brushRef="#br0" timeOffset="48593.21">20276 2268 1711 0,'-4'-5'9'0,"1"-1"24"0,6 2 10 0,-3 3-3 0,-1 1 6 0,-1 4-5 15,-1-3 2-15,5 4-1 0,-4-1-7 0,4 0-24 0,-1 3 9 16,1 2 14-16,1 2-3 0,0 2 7 0,2 1 19 16,1 2 11-16,0 4-5 0,1-3-2 0,-1 4-16 0,1-3-13 15,2 2 0-15,-3-4-4 0,1 2-19 0,-2-4-11 16,0 0 5-16,0-4 1 0,-3 2-2 0,1-4-1 15,-1-1-1-15,-1-1 3 0,1-3-2 0,-2 0 1 0,1-3-2 16,-1 0 3-16,0 0 2 0,0-2 33 0,2-2 1 16,-2 3 2-16,3-6-2 0,-3 2-1 0,4-2 2 0,-3-2-1 15,5-5-3-15,-3 2-31 0,-1-5-4 16,3-2-4-16,1 1 4 0,-1-3 1 0,1 2-2 0,3 1 1 16,-2-1-7-16,-1 4 8 0,1 3 0 0,0 1-3 0,-2 3-2 15,2 1-3-15,-6 2 5 0,2 2-29 0,-3 2-24 16,4 2-45-16,-11 0-44 0,7-1-50 0,0 0-30 15,0 4-78-15</inkml:trace>
  <inkml:trace contextRef="#ctx0" brushRef="#br0" timeOffset="49425.53">20620 2387 2025 0,'-3'0'29'0,"-2"-1"23"0,5-6 14 0,-3 10 12 16,2-6 20-16,-3 3 11 0,1-2 3 0,1 2 6 0,1 0-12 0,4 2-14 0,-3 1-11 15,2-3-9-15,-2 5-11 0,0-1 14 0,0 4 4 16,-2-1-4-16,2 4-16 0,-3-2-11 0,3 3-5 0,-2 2 0 16,2 0-10-16,0-1-26 0,2-1-2 0,-2 3-4 15,1-3 1-15,1 0 0 0,0-1 4 0,-1-1-3 0,-1-1-2 16,4-2 3-16,-4 0-6 0,0-1-1 0,0-2 0 16,0 0 0-16,0-1 1 0,-4-1-4 0,4-2 0 15,-1 0-5-15,1-2-4 0,-2 2-6 0,0-3 2 16,4 2 0-16,-4 0 2 0,4-2-11 0,0-1-9 0,-1-3 1 15,-1-1 10-15,4 0 1 0,-1-4 4 0,0 0-1 16,0-4-6-16,0-1 13 0,3 1 14 0,-1 0 3 0,2-1-7 16,-1 3 6-16,0-1-5 0,-1 4 3 0,3 2-1 15,-3 2 1-15,12 11 2 32,-12 1-1-32,-4 2-2 0,1-1-2 0,-1 3 4 15,3-1-4-15,-4-2 6 0,3 5-1 0,2-4 2 0,-2 3-1 16,-2-1 9-16,4-1 8 0,1 1 0 0,-6-9 8 15,0 0-6-15,0 0 9 0,0 0-5 0,0 0 8 0,0 0-8 16,0 0-5-16,0 0 6 0,114 52-13 16,-95-50-8-16,-4-4 4 0,0 0-7 0,0 0 4 15,-1 0-1-15,-5-4 1 0,-2 3 2 0,-7 3 13 16,-2-46-8 0,-39-71-16-1,31 105 7 1,1 5-1-16,3-1 1 0,-2 3 3 0,4 0 0 15,-1 3-7-15,1 4 7 0,1-2-4 0,0 2-4 16,1 3 2-16,-1 1 2 0,-2 4-3 0,0 1-3 0,-1 2 8 16,-3 2-2-16,4 4-4 0,-3 2 8 0,3-3-7 15,0 1 2-15,1 1 4 0,2-3-2 0,2 0 1 16,4 1-1-16,0-3 4 0,1 1-4 0,3-1 4 0,0-2-2 16,4 0-2-16,-1-1 3 0,5 0 2 0,0-2-2 15,1-1-1-15,2-2-1 0,5-2 1 0,0 0-10 16,2-2-8-16,0-3-12 0,1 0-19 0,1-3-12 0,2-3-7 15,-3-5-3-15,2 4-10 0,-4-7 7 0,-3 1-1 16,-3-4 10-16,-2 2 6 0,-5-5 10 0,-4 2 4 0,1-2 7 16,-8 1 3-16,-1-4 8 0,-4 2 4 0,-1-3 4 15,-3 0 10-15,-1 0 3 0,-2-1-3 0,0-2 3 16,-1 0 2-16,-2 2-6 0,3-1 4 0,1 2-2 16,1 2 4-16,3 3 0 0,3 2 3 0,-4 5-5 0,7 2 3 15,0 5-3-15,0 2 4 0,0 1-8 0,3 4-1 16,1 1 4-16,-4 2 3 0,3 3-2 0,0 4-4 15,4 2 9-15,-4 3-5 0,4 5 4 0,-2 2-1 0,2 2-4 16,-3 1 7-16,3 3 23 0,-1-1 8 0,-3 0-6 16,-1 0-2-16,1-1 9 0,0-2-3 0,0-1-4 15,0-1-3-15,-1-1-22 0,0-1-3 0,1-5 1 0,-2 0 0 16,4-4-37-16,-2 1-42 0,-3-4-40 0,0 1-62 16,0-5-42-16,0-3-18 0,0 4-75 0</inkml:trace>
  <inkml:trace contextRef="#ctx0" brushRef="#br0" timeOffset="49593.91">21093 2318 2107 0,'-4'-4'-38'0,"4"7"7"0,0-7 1 0,2 9 3 0,-2-2 15 0,2 4 10 16,1-3 1-16,0 4 0 0,-3-3 40 0,7 0-6 15,-6 0 1-15,4 2-2 0,-2-1-16 0,5-2-10 0,-3 3-13 16,-1-2-34-16,0-2-33 0,1-4-19 0,-1-1-57 15,1 1-65-15</inkml:trace>
  <inkml:trace contextRef="#ctx0" brushRef="#br0" timeOffset="49803.27">21408 2060 1831 0,'0'-8'40'0,"-8"0"22"0,8-2 10 0,4 6 8 15,-4 3 21-15,4 2 23 0,-4 2 12 0,3 5 29 0,-2 3-28 16,4 3 10-16,2 6 1 0,3 3 12 0,3 12-12 16,4 0 4-16,4 7 2 0,5 3-16 0,4 2 6 0,1 5-22 15,-1 0-6-15,3 2-18 0,-9-4-6 0,-2 1-31 16,-12-5-12-16,-4-4-16 0,-12-4-15 0,-10-7-13 16,-11 0-46-16,-8-9-41 0,-6-2-71 0,-11-8-74 0,-13 3-120 15,-11-6-123-15</inkml:trace>
  <inkml:trace contextRef="#ctx0" brushRef="#br0" timeOffset="51122.04">13491 5433 1400 0,'0'0'19'0,"0"0"10"0,-48-10 26 0,48 10-32 0,0 0 61 0,0 0-43 15,0 0 17-15,0 0 14 0,0 0-18 0,0 0-7 16,-32-1-27-16,32 1 29 0,0 0 11 0,0 0 3 16,0 0-8-16,0 0 6 0,0 0 0 0,23 0 2 15,-23 0 3-15,0 0-4 0,0 0-31 0,0 0-12 0,0 0-1 16,457-26-9-16,-382 20-7 16,-1-2 0-16,2 2-1 0,0 2 2 0,0-1 12 0,-3 1 0 15,-2 2 2-15,-6 0-5 0,-2 0 4 0,-9 1 2 16,-7-1 3-16,-11 0 3 0,-6 2-1 0,-13 0 11 0,-7 0-4 15,-7 0 1-15,-3 0 0 0,-3 0 0 0,-6 0-10 16,-2 0-31-16,-4 0-41 0,-5 7-59 0,-5-5-72 16,-4-1-58-16</inkml:trace>
  <inkml:trace contextRef="#ctx0" brushRef="#br0" timeOffset="56453.25">27235 9439 997 0,'8'0'6'0,"-10"-2"7"0,5 4 2 0,-3-4-2 0,5 4 12 0,-6-4-4 0,4 2 3 16,-3-1 3-16,1 1-5 0,1 0-3 0,1-1 2 16,-3 1 0-16,0 0-10 0,3 0 4 0,-3 0 7 0,0 0 2 15,4 1 3-15,-4 0-4 0,1 1 0 0,2-2 5 16,-2 0 0-16,1-2 4 0,0 4-5 0,-1-2 2 0,-1-2 9 16,4 2-54-16,-4 0 54 0,1 0-52 0,-1 2 50 0,2 0-52 15,-2-1 43-15,1-1-52 0,-1 2 32 0,0 0 13 0,-1 0-10 16,4-1 3-16,-6-1 17 0,3 1-15 0,-3-1 21 0,3 2-22 15,-4-2 26-15,4 2-18 0,-1-2 30 0,1 2-14 16,-8-1-68-16,8 1 65 0,-5-2-69 0,5 2 70 0,-4-2-54 16,5 0 72-16,-2 1-73 0,1-2 57 0,1 1-2 15,-1-2-4-15,5 0 14 0,-5-1 7 0,7 3-16 0,-7-4-10 16,5 3-7-16,-5-2-1 0,2 3 16 0,-4-4 18 0,7 4-12 16,-6-1-6-16,2-1 5 0,-2 0 1 0,2 2 15 0,-2-1 11 15,-1-2 41-15,0 2-62 0,-1-1-6 16,-4 2-8-16,-1-4 2 0,-5 1-9 0,0 2-13 0,-1-4-3 15,-2 2 2-15,-5 1 2 0,-2-2-1 0,-7-1 2 0,0 2-5 16,-7-2 1-16,-7 0 0 0,-2-1-8 0,-6 3 0 16,0-6-5-16,-7 3 8 0,-1-1-2 0,-3 0 0 0,-2-1-3 15,-6-1 4-15,5 2-1 0,-6-1 5 0,3 2-2 0,-5-2-5 16,4 1 1-16,0 0 4 0,4 2 2 0,-5-3-3 0,6 2 0 16,3 2-4-16,-2-1 3 0,4 0 3 0,-4 2 13 15,1-2 2-15,0 0-2 0,-1 4-2 0,-2-2-1 0,-2 1 1 16,1-1-2-16,1 1 1 0,2-2-21 0,0 3-1 0,3-1 1 15,-1-1-1-15,3 1 6 0,0 1-3 0,4-1 2 0,0 1-2 16,1 0 5-16,7 0-4 0,-2-2 0 0,4 3 3 16,3-1 1-16,2 1-1 0,2 0 0 0,8-2-1 0,3 4 3 15,4-4-3-15,3 2 0 0,0 0-1 0,1 0-5 16,3 0 5-16,2 0 0 0,0 2-2 0,-2-1-2 0,-1-1 2 16,3 3-5-16,-1-2 3 0,4 0 1 0,0 0-2 0,-2 1-1 15,5-1-2-15,-2 2 6 0,2-1 2 0,-4 0 3 0,3-1-4 16,1-1 2-16,2 2 2 0,-4 0 2 0,3-2 2 15,2 2-8-15,-2-2-1 0,4 0 2 0,-2 0 0 0,2 0 2 0,-3 0-1 16,5 2-5-16,-1-2 2 0,-3 0-1 0,2 1 0 16,1-1 6-16,-3 2 0 0,1-2-3 0,0 2-4 0,3-1 7 15,-4-1-3-15,2 1 4 0,0-1-3 0,-2 0-1 16,4 0 2-16,-3 0-4 0,1 0 2 0,0 0-3 0,0 4 4 16,-2-4-3-16,4 0 2 0,-2 0-4 0,-1 0 0 0,3 1 2 15,-1-1 5-15,2 0-2 0,0 0-1 0,-1 0 2 0,1 2-2 16,0-2 4-16,0 0-3 0,0 0 4 0,0 0-5 15,0 0 1-15,0 0 2 0,0 0-6 0,0 2 3 0,0-2 1 16,0-2 4-16,0 2-9 0,0 0 5 0,0 0 3 16,0 0-6-16,0 0 6 0,0 0 3 0,0 0-5 0,0 0-2 15,0 0 5-15,-2 0-1 0,0 0 0 0,1 2 2 0,-1-4 2 16,1 4-4-16,-3-2 3 0,3 0-1 0,-4 0 3 0,2 1-1 16,0-1-3-16,0 0 0 0,0 1 3 0,1-1-7 0,0 2 6 15,1-2-1-15,-1 0-5 0,0 0-2 0,2 2 3 16,-1-2 1-16,2 0-5 0,-2 0 4 0,1 0 0 0,0 0 0 15,1 1 0-15,-2-1-2 0,1 0 5 0,0 0-4 0,0 0-2 16,0 0 0-16,0 0 0 0,0 0-2 0,0-1 4 16,0 1 3-16,0 0-10 0,0 1 7 0,0-1-1 0,0 0 3 15,0 0-7-15,0-1 6 0,1 1-3 0,-1 0 2 0,0 0 4 16,0-2-7-16,0 2 3 0,2 0 0 0,0-2 2 16,-2 1-20-16,1-2-51 0,1 0-60 0,-4 3-85 0,4-4-43 15</inkml:trace>
  <inkml:trace contextRef="#ctx0" brushRef="#br0" timeOffset="56904.59">23712 8976 975 0,'-7'-3'27'0,"6"-3"24"0,-4 1 16 0,1 3 29 0,-3-4-28 0,1 1 74 16,2 1-37-16,1 1 19 0,2 0-9 0,-1 3-21 16,2-1-2-16,0 1-21 0,2 1 35 0,-1 1-62 0,6-1 55 15,-1 0-15-15,5 2-5 0,2 0 16 0,3 2-14 16,3 1-4-16,3 1-4 0,1 4-6 0,1 0-10 0,1 2-4 16,2 3-12-16,0 3-14 0,0-1-2 0,-5 3-4 15,5 2 10-15,-6 2 3 0,-1 1-1 0,-6 4-5 16,0-4 6-16,-2 3-3 0,-8 0-1 0,1 0 4 15,-5-1-12-15,-3 3-9 0,0-4-3 0,-4-1 4 0,-5-1-6 0,1 1 1 16,-4-3 2-16,-3-2 0 0,-4-2-1 16,-4 1 0-16,1-3-3 0,-5-3-1 0,-4-1 0 0,0-6-18 15,1 2-13-15,0-5-42 0,-1 0-40 0,1-4-60 16,1 0-60-16,4 0-36 0,0-2-95 0</inkml:trace>
  <inkml:trace contextRef="#ctx0" brushRef="#br0" timeOffset="57405.97">23270 9158 1431 0,'0'-5'27'0,"0"-4"20"0,0 2-42 0,7-2 43 0,-9 1-40 15,1 2 47-15,-3-1-42 0,1 2 55 0,2-1-83 0,-5 2 38 16,-1 3-12-16,1 1 18 0,-1 0-19 15,-3 3 34-15,-2-2-7 0,1 6-58 0,-4-2 59 0,2 6-27 16,-4-3 58-16,2 5-59 0,-2 1 69 0,2 1-76 16,1 1 56-16,3-1 17 0,0 0 9 0,2 2-28 0,2 2-6 15,3-1 6-15,4 2 32 0,0-6-12 0,4 5 0 16,3-1-14-16,2-2-12 0,2 1 6 0,4 0 19 0,0-3-6 16,1 0-40-16,5 1 4 0,1-5-3 0,1 2-7 15,1-4 4-15,2-1-8 0,0-4-16 0,3-5-4 16,-2 1 3-16,-1-3-2 0,0-4-4 0,1 0 8 15,-3-4-4-15,-4 0-1 0,-1-3-6 0,-5 0 2 0,-2-4 2 0,-4 0-4 16,-6 0-1-16,-2-3 0 0,-2-1-3 16,-8 1 2-16,0-3 3 0,-5 1-3 0,-3 1-4 0,-2-1 3 15,-4 2 5-15,-3 3-16 0,1 1-17 0,-4 4-37 16,-4 3-47-16,-1 4-52 0,4-1-23 0,-6 8-75 16</inkml:trace>
  <inkml:trace contextRef="#ctx0" brushRef="#br0" timeOffset="58075.09">23029 9284 1211 0,'-2'0'24'0,"0"0"22"0,4 0 27 0,0-2-41 15,-2 1 71-15,3 2-48 0,-3-4 89 0,3 5-58 16,-1-2 2-16,-4 1-22 0,2 4-20 0,-3-5 44 15,1 1-61-15,-1 2 55 0,1-2-81 0,-3-1 69 0,1-1-22 0,-1 1 5 16,-1-3-3-16,-2 3-2 0,-8 3-9 16,0-2-2-16,-4-1-4 0,2 1 8 0,-12 1 4 15,-5 0-3-15,-12 0-5 0,-3-2 5 0,-14 2-1 0,-7-2-1 16,-16 0 0-16,-12 0-15 0,-8-2-5 0,-11 0 1 16,-10 1 7-16,-10 0-3 0,4-1-1 0,-4 1-6 15,-2-3-3-15,-4 3-7 0,1-2-1 0,-1 0-3 0,7-1-5 16,-1 0-3-16,1 0 6 0,-1 0 2 0,7 0 3 15,9-1-2-15,10 0-3 0,3 4-1 0,11-4 1 16,6 2-2-16,8 0-2 0,7 1-1 0,10 0-5 0,5 0 3 16,7 0 3-16,12 1 3 0,12-1 1 0,5 0-1 15,12 2 4-15,8-1 0 0,4-1 1 0,2 2-2 0,5 0 0 16,5 0-1-16,-1 0-1 0,2 0 1 0,3 0-5 16,-3 0 0-16,2 0-1 0,3 2 6 0,-2-2 0 15,0 1-3-15,-2 1-28 0,-3-2-48 0,-1 3-60 0,-5-1-82 16,-1-2-52-16</inkml:trace>
  <inkml:trace contextRef="#ctx0" brushRef="#br0" timeOffset="60858.08">9607 4071 1555 0,'5'-3'10'0,"-1"-3"22"0,0 4-20 16,-2-2 65-16,1 0-37 0,2 0 15 0,0-3 13 0,2 6 20 15,-2-7 1-15,2-1-7 0,-1 4 26 0,3-7-49 16,-1 5 50-16,-1-5-5 0,2 4-6 0,0 0-9 0,-1-2-4 16,0 1-9-16,1 2-4 0,0 0-14 0,-3-3-13 0,2 1-11 15,-3-1-4-15,2 1-11 0,0-1-9 0,-4-1-7 0,0 0 1 16,1-1-4-16,-3 0-5 0,-1-3 8 0,0 2-6 16,-3-4 3-16,-2 3-2 0,0 0 3 0,-5-2-1 0,2 0 0 15,-2 1 12-15,-6 2-3 0,3 1 7 0,-2 0-2 0,-3 3 3 16,1 2-3-16,-4 0-5 0,-1 7 0 0,0 0-5 15,-3 4-4-15,2 3-7 0,-2 4 4 0,0 4-7 0,1 2 6 16,5 2 3-16,-1 6 3 0,3 3 0 0,4 3 4 0,3 4-3 16,3 6 2-16,3 3 3 0,6-3 6 0,1 6 5 15,6 6 15-15,-1 3 6 0,5 4-3 0,3 1 2 0,0-1-4 16,4 1 3-16,1 8-6 0,-2-4-8 0,1-2-18 0,1-4 0 16,-4-3-1-16,-1-3-1 0,-3-3 5 0,-3-3-6 15,-3-5 4-15,-4-2-2 0,0-4 1 0,-6-1-3 0,-2-6 1 16,-4 0-2-16,-2-3-3 0,-2-2-12 0,-2-4-28 0,-2-5-17 15,0-5-39-15,-3 1-47 0,-1-5-55 0,-1-6-44 16,0-8-13-16,-1 3-61 0</inkml:trace>
  <inkml:trace contextRef="#ctx0" brushRef="#br0" timeOffset="61251.14">9257 4556 1727 0,'3'-3'23'0,"6"-1"15"0,-2-1 23 0,5 2 6 0,2-1 2 0,1 0 2 16,0 0-5-16,5 0 6 0,2 1-21 0,3-2-6 16,3 2-25-16,2-2-1 0,0 0-6 0,2 0-1 0,3 1 7 15,-2-3-9-15,0 2 3 0,1 1-11 0,-3-1 1 16,-2 3-32-16,-3-2-21 0,-2 4-36 0,-3-3-17 16,-1-1 21-16,-4 3-71 0,-5 0 16 0,2 1-17 0,-1-2 6 15,-4 2 14-15,2-2 11 0,-5 2 10 0,0-2-28 16,-1 2 68-16,2-1-14 0,-6-2 15 0,0 0 33 0,4 1 15 15,-6 0 43-15,0 1 8 0,-1-1 33 0,0-1 12 16,-1 1 17-16,-3-3 23 0,2 1 6 0,-3-3 18 16,5 1-55-16,-6 1 64 0,6 0-62 0,1-2 4 15,-3 5-7-15,4-3-23 0,1 5-9 0,1 0-30 0,1 2 58 16,1 0-53-16,1 4 43 0,0 3-19 0,2 5-4 16,-3 1-2-16,5 4-8 0,-3 5 10 0,2 3-22 15,-3 0-13-15,2 3-4 0,-2 1 0 0,2-2-4 0,-1-1 3 16,4 1 2-16,-6-3-8 0,4-3 3 0,-1-1-8 15,-1-2-35-15,4-4-41 0,-3-4-1 0,-1-3-49 16,-3 1-54-16</inkml:trace>
  <inkml:trace contextRef="#ctx0" brushRef="#br0" timeOffset="61371.08">9885 4129 1279 0,'-5'0'-3'0,"-2"0"-2"0,3-1 0 0,0 4-14 0,-2 4-29 16,3 0-34-16</inkml:trace>
  <inkml:trace contextRef="#ctx0" brushRef="#br0" timeOffset="61732.94">10190 4446 1578 0,'-5'-2'12'0,"5"-1"-31"0,5 3 59 16,-5 0-60-16,0 1 58 0,-2 1-57 0,4 2 54 15,-5 0-49-15,4 3 60 0,-2 2-12 0,1 3-58 0,-4 3 58 16,1 0-57-16,2 3 75 0,-1 2-38 0,0 2 54 16,1 0-78-16,1-2 52 0,-5 0 29 0,7 1 1 15,-4-2 3-15,2-2-6 0,-2 0-9 0,7-5-2 0,-2 0 11 16,2-4 5-16,5 1-28 0,-1-3 5 0,2-1-3 15,0-2-12-15,5-1-6 0,-3-2-4 0,6-2-9 0,-2-2-7 16,4-1-5-16,-1-4-3 0,-4-1-3 0,5 0 2 16,-4-3 0-16,-1 1 2 0,-3-4-2 0,-3 1-14 15,-2-1 0-15,-3 0-3 0,-5-1 1 0,-3-2 1 0,-3-1-3 16,-4-2-1-16,-4 1 4 0,-5-1 10 0,-2-4 0 16,-1 4 1-16,-6-2 0 0,1 3 0 0,-1 0 0 15,2 4 0-15,-1 1 0 0,2 2 2 0,1 9 2 0,2-1-1 16,6 5-2-16,-1 2-18 0,4 1-10 0,-1 7-20 15,6-1-22-15,3 3-10 0,5 0-24 0,0 1-23 16,5 0 19-16,3 2-22 0,3-1-21 0,5-3-25 0</inkml:trace>
  <inkml:trace contextRef="#ctx0" brushRef="#br0" timeOffset="62199.61">10441 4425 1944 0,'-3'-16'-28'0,"3"2"25"0,2-3 7 0,5 5-3 16,-4 2 4-16,4-2-3 0,1 5 6 0,4-3 13 0,1 8 25 15,0-2-23-15,4 5-3 0,-1 1 2 0,3 1-2 16,1 7 6-16,0 1-4 0,-2 2-13 0,4 1 3 16,-2 3 2-16,-2 1-5 0,0 6 4 0,-1-3-4 0,0 0 2 15,-4 2-5-15,0 0 1 0,-2-1 0 0,-3 1-3 16,-2-3 1-16,-1 2-1 0,-3-3 0 0,-2-2-3 0,0 1 4 15,-2-3-4-15,-1-2 1 0,1-2 0 0,-2 0 0 16,-1-3 1-16,0 0-3 0,0-3 3 0,-1-2-4 16,3 0 2-16,-2-3 0 0,-1 0-12 0,1-3-19 15,3-2-6-15,-1-2-2 0,1 0-14 0,0-4-14 0,4-2-8 16,0-3 38-16,3-2-35 0,-2-5 52 0,4 4-30 16,-1-7 40-16,2 1-24 0,-2-1 54 0,5 1-33 0,-3 2 1 15,3 0 10-15,3 3 2 0,-1 0 0 0,0 3 11 16,1 3-4-16,2 1-35 0,-2 3 58 0,3 3-26 15,-4-1 42-15,1 5-39 0,-3 1 45 0,3 4-46 16,-4-1 39-16,-4 6 3 0,1-1-19 0,2 3-13 0,-4 3-3 16,1 2 6-16,-1 1-8 0,2 0-1 0,-2 1 2 15,2 1 22-15,-1 1 6 0,-1 3 4 0,3-2-7 16,-2 0 0-16,0-1 1 0,-1 0 1 0,-1-1-4 0,-1 1-27 16,2-4-6-16,-4 2-4 0,-1-4 5 0,0 2-41 15,3-1-22-15,-6-2-45 0,3-3-6 0,-1-1-50 16,-4-2-58-16</inkml:trace>
  <inkml:trace contextRef="#ctx0" brushRef="#br0" timeOffset="62386.55">10965 4018 1944 0,'-7'3'11'0,"-1"-2"11"0,10 2 2 0,-7 1-3 0,3 4 6 15,-1 0-7-15,0-3 6 0,0 5-2 0,2-2-12 16,1 0-13-16,-2 3-33 0,2-2-54 0,2-2-36 16</inkml:trace>
  <inkml:trace contextRef="#ctx0" brushRef="#br0" timeOffset="62858.9">11430 4259 2282 0,'-13'-8'35'0,"6"1"32"0,-2-5 33 0,4 6 7 0,2 0 0 0,0 3 7 16,3 1 5-16,-3 0 8 0,4 2-40 0,-4 2-33 16,1-2-33-16,2 3-7 0,-3 1-1 0,0 3-3 15,3 3-6-15,-3 2-8 0,0 2 6 0,0 7 2 0,-2 3 1 16,3 0 1-16,1 4 4 0,1 5 22 0,-2-5-3 16,4 4 2-16,-1-1 0 0,4-1 1 0,-1-2 6 0,0 0 12 15,2-2-5-15,2-3-22 0,-3-3 7 0,6 2-1 16,0-3 2-16,2-2-2 0,4-2-4 0,1-3-10 15,2 0-2-15,2-3 1 0,2 0-7 0,2-5 3 0,0-1-4 16,1-3 2-16,0-3-2 0,3-4-5 0,0-3 4 16,-2-1-3-16,1-5 1 0,-5-2-4 0,1-2 1 15,-1-2-2-15,-4-3 1 0,-1-2 5 0,-3 0-5 16,-5-2 1-16,-1-3 5 0,-3-2-4 0,-2 0 0 0,-5-4-1 16,0 3 0-16,-5-1-1 0,-2 2 4 0,0 2 1 15,1 4-4-15,-4 5 5 0,1 1-1 0,1 6-3 0,-1 4-4 16,2 6-3-16,-2 2-17 0,4 1-19 0,2 3-12 15,-2 0-34-15,4 1-42 0,-3 1-39 0,4 3-33 16,-3 0-45-16,3 1-28 0,-2 0 8 0,1 3-35 0</inkml:trace>
  <inkml:trace contextRef="#ctx0" brushRef="#br0" timeOffset="63112.34">12119 4240 2607 0,'0'-10'38'0,"-3"3"41"0,3-5 32 0,3 10 12 16,-3-4 11-16,0 5 10 0,0-1 3 0,4 4 1 0,-2-1-38 15,1 0-41-15,-1 3-33 0,1 1-9 0,0 2 1 16,-1 3 10-16,4 6-1 0,2 2 2 0,1 8 3 0,0 0 1 16,0 2-3-16,2 6 0 0,-5 0-11 0,4-2-19 15,-4 3-7-15,-3-4 4 0,0 0-7 0,-1-2-7 16,-2-1-35-16,3-5-55 0,0-1-75 0,-6 0-100 15,3-1-95-15</inkml:trace>
  <inkml:trace contextRef="#ctx0" brushRef="#br0" timeOffset="63965.94">12864 4096 1408 0,'3'-7'24'0,"-2"5"27"0,2 6-21 0,-6-6 75 0,3 0-29 0,0-2 27 0,-1-1 32 15,1 3 16-15,-5-2 3 0,5 1-12 0,-4-2 42 16,0 5-66-16,1-4 33 0,3 6-11 0,-5 0-29 16,5 2-14-16,-5 4-19 0,1-2-6 0,-5 3-25 0,0-3-6 15,1 8-5-15,2 3-17 0,-2 3-1 0,0 3 1 16,0 5-11-16,0 3-3 0,2 4 6 0,3 6-7 16,-2-3 4-16,1 3 0 0,0-3 4 0,4-1-5 0,0 0 1 15,4-4-2-15,0-1 0 0,1-5 4 0,-2-2-8 16,5-3-19-16,0-2-42 0,3-4-42 0,3-5-41 15,-4 4-64-15,7-8-70 0,2-2-56 0</inkml:trace>
  <inkml:trace contextRef="#ctx0" brushRef="#br0" timeOffset="65090.18">13151 4282 1680 0,'-1'-4'30'0,"-2"-1"17"0,4 1 23 0,-1 0 10 0,-1 3 17 0,1 1 4 16,0 0 2-16,-5 0-2 0,2 0-29 0,3 1-17 15,0 3-26-15,0-1-12 0,0-2-15 0,3 2-5 16,-3 1 1-16,0 2 3 0,0 1-4 0,0 2-1 0,0 0 6 15,5 2-1-15,-5 4 4 0,0-4-4 16,1 2-1-16,2 1 2 0,-1-1-3 0,-2-3 8 0,3-1-7 16,0-1 5-16,-3 2-6 0,2-3 6 0,0-2-3 0,1-1-5 15,-2-3 11-15,1 1-5 0,-2 0 0 0,3-2-1 16,-3-2 0-16,5-1 3 0,-5-1-1 0,1-1 2 0,1-2-6 16,1-3-4-16,0-1 8 0,-3 0-5 0,3-4 3 15,-1-2-3-15,0 0 0 0,-4-2-2 0,0 0 5 16,-1 1 0-16,-3-1-6 0,-2-1 5 0,0 0-4 15,-3 1 4-15,0 0 9 0,0 3 20 0,1 1 4 0,-2 3 7 16,4 2 2-16,0 3-4 0,-3 5 3 0,6 0-6 16,-3 0-9-16,3 4-17 0,-3-1-6 0,-2 2 12 15,0 4 1-15,-1 3 2 0,-1 2 2 0,-1 3 2 0,0 1-1 16,2 4 2-16,0 2-2 0,2 2-16 0,1 1 3 16,4-1-4-16,1 2 1 0,0-2 3 0,3 0 6 15,0 0-6-15,3-2 4 0,0-2-3 0,2-3-2 0,2-1 3 16,-1-2-3-16,3-1-1 0,-1-2-6 0,3-3 4 15,3 0 0-15,-2-2-3 0,3-2-1 0,0 0-1 0,3-4 0 16,0-4-2-16,-1-2 2 0,2-1-10 0,-1-1-9 16,-1-3 4-16,-1 1-1 0,1-5-6 0,-1 1-10 15,-2-3-2-15,-4 1-2 0,0-2 9 0,0-3 8 0,-3 0-1 16,-1-2 0-16,-3-1 6 0,-1 2 10 0,-2-2 2 16,-2 2 4-16,-1 2-1 0,0-1-2 0,-2 6 1 15,0 2 2-15,0 2-1 0,-2 5-1 0,2-1 5 0,4 5-8 16,-4 2 2-16,1 0-2 0,4 2 4 0,-3 2-3 15,0 2 0-15,3 0 0 0,-2 2-3 0,-1 5 7 16,1-1-2-16,0 3 6 0,0-1-2 0,2 2 4 0,2 1 4 16,0 0 0-16,2-1 0 0,-1-2-2 0,3 1 5 15,9 17 1-15,-6-20-7 0,2 2-5 16,-1-3 3-16,2 1 3 0,1-3-5 0,1-1-3 0,2 0 5 16,-2-3-4-16,2-1-9 0,-2-2-9 0,1-2-4 15,-4 0-9-15,3-1 1 0,-3-4-2 0,3 2 3 0,-4-3 0 16,-2 1 5-16,2-4 9 0,-3 0 1 0,-1-1 5 15,-1 0 5-15,2-1 1 0,-4-2-8 0,1-2 5 16,-1 2 3-16,-1-1-1 0,0 1 5 0,-2 0 4 0,0 2 0 16,-2 2 1-16,0 4-2 0,1 1 4 0,-1 1-6 15,2 3 0-15,-3 1-1 0,2 2-6 0,-1 4 0 16,1 0-5-16,-1 2 8 0,0 6-4 0,1 1 3 0,-1 3 2 16,2 4-5-16,2 2 13 0,1 1-5 0,2-1 17 15,1 4-7-15,2-2 5 0,0 3 2 0,1-4 3 16,1-1-1-16,-1-1-6 0,-1-2 0 0,1 0-11 15,-1-3 1-15,0 0 0 0,-1-4-3 0,0-2-4 0,-3-1 6 16,-1-3-4-16,0 0 4 0,-3-5 1 0,0 0 2 16,0-4-3-16,0 1 5 0,0-3-1 0,-3-1-1 15,0-1 0-15,-1-1-3 0,0-4 0 0,-4-1-1 0,3-2 5 16,-3-2 1-16,-1-3-2 0,3-2 1 0,-1-3-6 16,-1-5 6-16,3 0-3 0,-2-4 5 0,2-2 5 0,2-1-2 15,1-2 4-15,2 1 9 0,0 0 10 0,2 4-1 16,1 2 1-16,3 5-6 0,0 2-10 0,1 3 1 15,1 7-5-15,0 4-8 0,1 0-9 0,-1 6 0 0,0 0-4 16,0 6 5-16,3-2-4 0,-1 4-2 0,-1 2 2 16,2 4 1-16,-1 3-1 0,-4 2 1 0,5 1 0 15,-5 1 1-15,-3 3-2 0,1 0 2 0,-3-1 2 0,-2 1-5 16,-1-4 5-16,0 2-1 0,-4-5-3 0,-2 1 0 16,0 0 6-16,-3-1-7 0,1-3 3 0,-2-1 1 15,-1 0-1-15,-1-3-1 0,1 1 2 0,1-5-3 0,-1-1-20 16,2-3-23-16,0-2-37 0,0-3-34 0,0 0-38 15,2 0-57-15,2-4-53 0,2-1-40 0</inkml:trace>
  <inkml:trace contextRef="#ctx0" brushRef="#br0" timeOffset="65584.48">13686 4348 2190 0,'-5'-2'-26'0,"2"0"16"0,3-3 17 0,0 3 4 0,-2 2 0 0,2-3 2 0,2 6-1 16,0-3 11-16,2 5 36 0,0 1-11 0,2 2-5 16,5 5 17-16,-2 3 0 0,4 2 2 0,1 4 12 0,2 2 15 15,-2 1-11-15,-1 4 3 0,1-2-8 0,-3 1-12 16,-3 3 1-16,5-4 0 0,-7 2-12 0,1-4-26 0,-3-1 1 16,0-2-7-16,0-4 0 0,-2 1-13 0,1-5 2 15,-2-1-9-15,-1-13 19 16,0 0 5-16,0 0-3 15,0 0-5-15,-57-118-17 32,36 48-2-32,14 38 5 15,5-3-2-15,-1-3 0 0,2 1 0 0,-1 0-4 0,2-1 0 16,2 0 6-16,-1 4 0 0,2 3 2 0,2 3 1 16,0 4-5-16,2 6-1 0,0 3 5 0,-1 7 0 15,3 4-5-15,-3 0 0 0,5 8-1 0,-2 2-1 0,-1 2 5 16,6 3-4-16,-2 4 5 0,0 2-6 0,2 2 7 15,-1 2 1-15,1 4-2 0,-4 0 4 0,0 1-5 0,0 1 5 16,-5 0-8-16,0 0 10 0,-3-1-1 0,-2-2-1 16,-4-1-4-16,-2-2 2 0,-2-3 8 0,-3-2-2 15,0-1 3-15,-5-3-6 0,2-2-3 0,-2-1 2 0,0-2 6 16,-1-3-8-16,2 0-1 0,0-4-4 0,2-4-33 16,-1 0-10-16,3-6-34 0,1 2-42 0,0-5-35 15,0 1-33-15,3-7-49 0,1 0-9 0,4-1-17 0,1-3-39 16</inkml:trace>
  <inkml:trace contextRef="#ctx0" brushRef="#br0" timeOffset="65824.56">13920 4204 1462 0,'6'-9'24'0,"4"4"31"0,-2-3-29 0,1 4 3 16,4-5 29-16,-5 0 8 0,6 2 30 0,0 0 17 0,0 3-9 15,2-3-16-15,2 3 52 0,-6 1 12 0,1 2 1 16,1 1 6-16,2 2-15 0,1 0-15 0,-4 5-13 0,1 1-6 16,-2 2-17-16,3 5-7 0,-4 4-30 0,-1 6-14 15,-1 2-15-15,-2 3 2 0,-6 4 12 0,2 4-9 16,1 3-5-16,-4-1-7 0,0 0 0 0,-2-3 3 0,-1 0-2 16,0-2-4-16,-4-6-12 0,-2-1-3 0,-2-2-31 15,-2-4-45-15,-8-5-59 0,0 1-77 0,-5-3-89 16,-4-4-73-16</inkml:trace>
  <inkml:trace contextRef="#ctx0" brushRef="#br0" timeOffset="69323.48">7427 7908 910 0,'-3'-5'2'0,"0"-3"15"0,-2 3 5 0,5 0 10 0,3 4 0 0,-3-2 1 15,3 3-1-15,-1 0-1 0,1 0-2 0,-1 1-14 16,-1 2-4-16,-1 2 13 0,5 2 14 0,-4 4 14 0,3 5 4 0,-3 4 10 16,-6 6-32-16,10 7 62 0,-11 4-35 0,7 3-15 15,-10 6 5-15,9 6-14 0,-5 6 3 0,5 4-6 16,4 4 49-16,-1 4-37 0,11 2 35 0,-8 7-5 0,7 0-23 15,-4 0 1-15,4-3-3 0,-3-3-6 0,2 2-19 0,-4-5-18 16,0-3 3-16,3-2 30 0,-3 1 9 0,3 0-1 0,-2 0-6 16,1 3 8-16,0 2-1 0,0 2-4 15,-7 2-8-15,2 3-29 0,-3-1-6 0,1 1-2 0,-3-2 7 16,0-1-6-16,-3 1 1 0,0-8 4 0,-1 1-1 0,1-5-1 16,-1-3 1-16,-1-3-1 0,0 0-2 0,2-4-2 15,-2 2 5-15,-1-4-6 0,0 1-1 0,0-3 2 16,-1-2 3-16,2-1-4 0,-1-1 1 0,1 1 1 15,-4-4-4-15,4 2 2 0,-3-5 3 0,0 1-1 0,1-2-2 16,0 0 1-16,-1-5 3 0,0 0-1 0,0-5-2 0,0-2 2 16,0-2 1-16,2-3-4 0,-2-3 2 0,4-5-3 15,-1 0 1-15,0-6 2 0,3-1 0 0,-1-3 1 16,2-1-8-16,-1-1 7 0,2-2-3 0,0 0 3 16,0 0-3-16,0 0 0 0,0-2 1 0,2 2-2 15,-1-1 7-15,1-1-6 0,-1 2 0 0,1-1 2 0,1-4-6 0,0 2 0 16,2 0 3-16,4-2 0 0,1 2-3 15,3-3-2-15,4-1 3 0,5-2 0 0,4 4 5 16,7-5 0-16,4 1-2 0,8 2-1 0,7-4 4 0,8 1 2 16,5 1-3-16,10-2 4 0,7-1-3 0,9 3 1 15,4-2 4-15,11 0 1 0,11 0-4 0,11 2 6 0,8 0 2 16,12-1 1-16,8 1 18 0,8 2 10 0,9 0-3 16,4 2 3-16,6-1-4 0,5 1 2 0,5 1-2 15,8 0-2-15,3-2-15 0,2 1-11 0,7-2 0 0,13 0-3 16,7-1 0-16,9-1-1 0,3-2 3 0,0-3-3 15,3 1-3-15,10-4-5 0,1-1 3 0,-3-1 4 16,-1 3 2-16,-7-1-4 0,1 4-5 0,5 2 3 0,1-2 3 16,-6 6 5-16,-8-2-5 0,-17 4 22 15,-13-1 6-15,-10 2 10 0,-21-3 10 0,-22 5-4 0,-22 0 0 16,-24 4 0-16,-22-2 0 0,-17 0-22 0,-16 2-2 16,-24-1-13-16,-16 1-5 0,-24 0 4 0,-12 0-1 0,-19 0-13 15,-8 1-41-15,-8-6-55 0,-7 8-94 0,-9-2-86 16,0 0-85-16</inkml:trace>
  <inkml:trace contextRef="#ctx0" brushRef="#br0" timeOffset="70766.33">7332 7923 1122 0,'-5'-1'4'0,"-1"-2"10"0,12 3 12 0,-4-3 6 0,5 3 1 0,-3-2 7 15,9 2-1-15,0-2 9 0,5 2-6 0,6-2-1 0,4 2-10 16,9 0-5-16,4 0 9 0,14 0 14 0,-3-2-42 0,16 1 44 16,-1-2-33-16,15 0 49 0,1-1-51 0,11 2-3 15,-3-3 11-15,10 5-14 0,6-9 43 0,12 5-49 0,7-2 36 16,12 0-60-16,4-1 53 0,13 2 1 0,11-3-18 0,3 2-4 16,4 0-4-16,9-1-1 0,7 3-4 0,6 1 4 0,6-1-4 15,3 1 0-15,-7 2-2 0,15 0-4 0,0 1 0 0,3 1 2 16,2 0 0-16,-2 2-1 0,-5 1 3 0,-3-1-2 15,5 1-1-15,2 0 5 0,1 0 6 0,-3 1-8 0,-4-2 3 16,-2 1 3-16,-12 0-4 0,4-2 1 0,-3-1-1 16,-10 2-6-16,-5-3-4 0,-4 0 4 0,-9 1-2 0,-1-1 0 15,0 0 2-15,-14-1-1 0,-9-1-2 0,-6 0 3 0,-11 0 4 16,-4-2-5-16,-8 2 2 0,-8-3 10 0,-8 5 12 16,4-4 4-16,-3 4 6 0,-13-1 3 0,-3 2-3 0,-11-2 5 15,-3 4 0-15,-14-3-14 0,-3 2-10 0,-10-1-3 0,-6 1-4 16,-11-2-3-16,-4 2 4 0,-10-4 17 0,-2 2 10 0,-9-2 12 0,-1 1-3 15,-9 1-1-15,4-2 2 0,-7-1 0 0,-1 0-3 16,-2 1-15-16,-1-1-17 0,-2 1-7 0,-2 0-1 16,1 0 4-16,1 1-3 0,1-1 0 0,2 2 1 0,4-2-5 15,2 1 6-15,4-1-4 0,0 2 1 0,4 0-3 0,1 0 5 16,1 0 2-16,1 2-6 0,-1-2 4 0,2 0-3 16,1 1 3-16,-2 1 1 0,1 0-2 0,1-1-5 0,0 3 6 15,-1 1 2-15,0 0-1 0,1 1-7 0,2 6 4 0,-2-3 2 16,-2 3 1-16,1 2 4 0,0 3-7 0,0 2 32 0,-4 2 7 15,2 3 6-15,-4 3-1 0,1 4-4 0,-3 4 4 16,1 0-4-16,-5 3 1 0,1 4-30 0,0 4-9 0,-3 5 6 16,0 3 34-16,-3 3 2 0,2 5-1 0,-4 3 3 0,4 7-1 15,-4-2 0-15,3 0 5 0,3-1-9 0,2 1-36 16,-1-3 2-16,6 0-2 0,0-1-4 0,1-2 10 0,0-2 0 16,-2 1 29-16,3 0 4 0,-5-1-1 0,2-3 1 0,0-1-3 15,-3 2 2-15,3-1-7 0,-4 2-2 0,5-3-22 0,-4 2-4 16,3-2 6-16,-2 1-3 0,4 1 2 0,-3-4 0 15,1-3 2-15,2-1 1 0,1-5-7 0,-1 0 4 0,2-2-3 16,-1-5 2-16,2 2-2 0,-2-3 0 0,2-1-7 0,2-3 0 16,0-1 4-16,-1-3-3 0,4-1-5 0,-2-2 6 0,2 2-2 15,1-3 2-15,2-3 9 0,-1 3 6 0,1-3-7 0,-1-2 3 16,-1-2 3-16,-1 1-9 0,0-2 1 0,2-3-2 16,-4 2-4-16,0-1-3 0,1-2 3 0,-4 0 1 0,0 0-3 0,0 0 3 15,-4-2 3-15,1-1-1 0,0-1-1 16,-1-1 0-16,-2-4-3 0,-1 1 1 0,4-4-1 0,-4 1 2 15,0-3 0-15,4 0 5 0,-2-1 0 0,2 0-4 0,1 0-1 16,-1 0-2-16,3 0 3 0,0 0 0 0,0 0-2 0,0 0-9 16,0 0 4-16,3 0-2 0,-3 0 6 0,0 0-2 15,0 0-4-15,0 0 1 0,0 0 2 0,0 0 0 0,0 0-1 16,0 0 3-16,0 0-4 0,0 0 3 0,0 0-1 0,0 0 1 16,-3 0-2-16,3 0 1 0,0 0 3 0,-3 2 0 0,0-2 5 15,0 0-3-15,2 1 1 0,-6 1-1 0,2-2 1 16,-3 3 2-16,-2-3-3 0,-7 2 3 0,0-1-8 0,-7-1 3 15,-3 0 1-15,-4-1 2 0,-8-1-2 0,-4 1 2 0,-5-1-2 16,-7 2-14-16,-2-2-45 0,-3-1-58 0,-7-3-94 0,1 4-118 16</inkml:trace>
  <inkml:trace contextRef="#ctx0" brushRef="#br0" timeOffset="73019.11">9554 9483 1462 0,'0'0'16'0,"30"-11"9"0,-30 11 4 0,0 0 23 0,0 0 17 16,0 0-44-16,0 0 38 0,33-15-55 15,-33 15 68-15,0 0-4 0,0 0-28 16,48-47 5-16,-48 47 13 0,0 0-21 15,0 0-6-15,0 0-2 0,0 0 5 0,0 0-2 0,0 0-7 16,4-45-10-16,-19-29-6 0,5 64-8 16,-4 1 1-16,1 1 13 0,-4 0 1 0,1 2 2 15,-4 2-1-15,-4 0 2 0,1 2-7 0,-2 1 2 0,0 2-1 16,-2 3-12-16,2-2-1 0,1 3-5 0,0 3 7 0,-1 1-5 16,5-1 2-16,2 3-2 0,2-2 1 0,5 2-2 0,3 2 5 15,1 0-1-15,3 0 31 0,6 2 10 0,4 0 1 0,2 2-1 16,5 0-2-16,4 0 0 0,2 2 28 15,5 3 6-15,4-3-36 0,4 1-3 0,-2-3-6 0,6 4 7 16,-2-5-4-16,-1-2 2 0,0-4-29 0,1 1-3 16,-5-2-3-16,-2 2-1 0,-2-4 0 0,-3 3-5 15,-5-1 8-15,-4 2 1 0,-3 1-6 0,-5-1-4 0,-5-2 8 16,-3 2 0-16,-5-3-1 0,-4 0 6 0,-5 1-8 16,-5 1-1-16,-2-3 2 0,-4-1 0 0,-2-1-1 15,-4-1-1-15,0-2 2 0,1 0-6 0,0-2 7 0,-1-3-5 16,1-2 2-16,3 0 2 0,0-1-2 0,3-5-1 15,3 0 0-15,-1-4-24 0,5 1-22 0,3-1-29 16,0-1-34-16,8 2-38 0,0 3-48 0,5-1-19 0,4 3-59 16</inkml:trace>
  <inkml:trace contextRef="#ctx0" brushRef="#br0" timeOffset="73403.37">9667 9371 2190 0,'0'-6'-36'0,"2"-6"14"0,1 3 17 0,2 3 17 0,-2 1-3 16,5 0 3-16,2 3 2 0,2-1 3 0,1 0 56 16,4 3-13-16,3 0-16 0,0 6-15 0,4 1 27 0,-1 2 9 15,-2 2-1-15,1 7 1 0,0-1-22 0,-2 3 0 16,0 2-1-16,0 2 0 0,-7 3-23 0,4-1-11 0,-1-1-2 15,-6-4-2-15,1 2 0 0,-5-2 0 0,-3 1 0 16,-1-3-2-16,-2 1 4 0,-2-6-2 0,-4 3 2 16,1 1-1-16,-4-4 0 0,-1-2 2 0,-2-1 3 0,-1-6-1 15,0 0-3-15,-2-4-1 0,5-2 5 0,-3-4-2 16,6-2-5-16,0-4-1 0,4-1 1 0,-2-4-2 16,5-2 2-16,0 2-3 0,0-3-5 0,0 2 3 0,0-4 1 15,2-1 2-15,-2-2-11 0,3-2 7 0,2 2-4 0,4-2 5 16,-1-1-5-16,3 0-1 0,3 5 4 15,-4 1-6-15,6 7 9 0,1-2-6 0,-4 5 3 0,4 3-3 16,-4 3 6-16,1 1-5 0,-3 2-7 0,-3 2-30 16,0 2-39-16,-5 4-39 0,3-1-62 0,-1 1-13 0,0 3-78 15</inkml:trace>
  <inkml:trace contextRef="#ctx0" brushRef="#br0" timeOffset="73760.67">10166 9367 2107 0,'-6'-6'-24'0,"-2"-3"20"0,1-2 27 0,11 5 5 0,-9 1-4 0,1 2 1 16,3 6 0-16,-1 0-3 0,5-3 27 0,1 8-20 15,1 0-18-15,4 5 28 0,2-3 5 0,2 8 3 16,0 0 3-16,4 1 13 0,-4 0 23 0,7 4 7 0,-4-4-9 15,0 5-30-15,-1-2-3 0,-2-5-4 0,0 1 0 16,-1-4-10-16,1-4-25 0,-2 0-7 0,-1-1 1 0,-1-2-6 16,-1-3 5-16,-2 1 2 0,2-2-4 0,-3 0 2 15,-2 1-2-15,0-4-2 0,1-2 3 0,0-3 2 16,-1 2-5-16,0-2-1 0,-1-2 2 0,3-4 0 0,-2-1-4 16,2-4 2-16,0-3-3 0,-2-1 2 0,4-8 0 15,-5-1-1-15,3-2-3 0,-2-2-3 0,0 0 9 16,2 1-3-16,0-1 10 0,2 5 4 0,0 2 12 0,-1 5-1 15,-1 3 2-15,0 3-2 0,-1 6-1 0,1 2-1 16,-3 5-12-16,-1-1-4 0,1 3-8 0,-2 3-2 16,0-1 3-16,0 7-2 0,3-5-47 0,-3 5-46 0,0 2-65 15,3 1-71-15,-1 1-57 0</inkml:trace>
  <inkml:trace contextRef="#ctx0" brushRef="#br0" timeOffset="74355.75">11188 9170 1688 0,'-5'-20'-21'0,"2"4"96"0,-2-2-37 0,6 4 21 0,-7 3 18 0,1 3 1 16,-1 1 8-16,0 6-2 0,-2 2 41 0,0 3-85 15,-5 1 39-15,-1 6 3 0,1 4-5 0,-2 4 10 16,-3 4 9-16,2 6 13 0,-1 3-1 0,4 4-3 0,0 2 3 16,-1 0-13-16,6 3 0 0,2-2 0 0,4 4-9 15,2-4-10-15,5-8-18 0,3 1-7 0,4 0-8 16,3-3-5-16,7 0-14 0,-1 0-8 0,6-6-7 0,1 4-3 15,5-3-22-15,2-3-42 0,0-6-61 0,-5-2-70 16,0-3-94-16,5-6-79 0</inkml:trace>
  <inkml:trace contextRef="#ctx0" brushRef="#br0" timeOffset="74702.38">11673 9357 1516 0,'5'-5'21'0,"-2"-6"-31"0,5 3 64 0,-5 1-35 15,-2-1 5-15,1 1 4 0,-4 0 18 0,1-1 10 0,-4 4-14 16,-6-4 43-16,3 1-42 0,-9 1 39 0,6-1 4 15,-4-1 8-15,1 2-15 0,0 2 4 0,-2 0 11 0,3 4-2 16,-4 0-15-16,4 4 4 0,-2 1 11 0,2 5-7 16,-4 1-1-16,4 1-16 0,-1 3-18 0,4 0-7 15,-3 4-9-15,6-3-7 0,-1 4-13 0,3 0 10 16,2-1-3-16,1 3 4 0,4-3-2 0,1 0 2 0,2 0 1 16,3-1-3-16,4-2 1 0,1-3-19 0,4-2 2 15,3-2-28-15,2-2-31 0,1-3-42 0,1 0-52 0,0-1-62 16,1-6-66-16,0 0-39 0</inkml:trace>
  <inkml:trace contextRef="#ctx0" brushRef="#br0" timeOffset="75109.02">11864 9231 1485 0,'-6'-3'88'0,"4"-2"-31"0,1 2 22 0,4 2 7 0,-5 1-1 0,1 3 1 16,1 1 4-16,-2 1 16 0,2 1-83 15,0 2 35-15,2 0-26 0,-1 3-5 0,4-1-2 0,-2 4 5 0,-1 0 17 16,7 4 4-16,-4 0-5 0,3 1-2 0,0 0 5 16,1 3-6-16,-2-3 6 0,2 3-5 0,-4 0-23 0,2-2-17 15,-2-1-5-15,-3 2 3 0,3-2-2 0,-2-3 6 16,0 0-5-16,-3-5 2 0,2-3-1 0,0 0 3 16,-2-3 2-16,0-2-9 0,0-3 3 0,-2 0 0 0,0-2 1 15,2 0-1-15,-3-4 0 0,3-1-6 0,-2-5 3 16,1 0 4-16,-2-4-2 0,-1 0-3 0,4-8 2 15,-3 2-1-15,1 1 0 0,0-5 1 0,0-1-1 0,1 1-2 16,1-3 4-16,0-3 0 0,3 2 2 0,1 2-3 16,1-1 0-16,1 2 0 0,4 4-5 0,2 3 9 15,0 5-5-15,-1 2 2 0,3 2-4 0,-1 6 0 0,1 2-3 16,-1 3 0-16,1 3 10 0,-3 2-8 0,0 3 4 16,1 3-5-16,-2 2 5 0,3 4-2 0,-4 2 5 15,2 0 0-15,-3 2-4 0,0 2 2 0,-2 2 1 0,-1-1 1 16,0 0 2-16,0 3 1 0,-4-1 2 0,1-2-1 0,-2-1-1 15,0 1 1-15,-2-2 0 0,2 0-2 0,-3 2-43 16,0-5-52-16,1-2-66 0,-1-3-26 0,0-1-92 16</inkml:trace>
  <inkml:trace contextRef="#ctx0" brushRef="#br0" timeOffset="75294.28">11853 9439 2025 0,'-8'-2'-23'0,"-1"0"18"0,7-6-3 0,7 6 3 16,-1 0-3-16,3-1 2 0,4 3-2 0,3-4 4 15,5 0 24-15,5 0-21 0,3-1 4 0,3 0-17 16,3-4-24-16,2 1 1 0,3-4-87 0,0 4-10 0,0-1-47 16</inkml:trace>
  <inkml:trace contextRef="#ctx0" brushRef="#br0" timeOffset="75714.61">12405 9242 1625 0,'-8'-5'6'0,"0"-4"-26"0,2-2 63 0,1 0-40 0,0-2 76 0,2 5-39 0,0 0 9 0,2-3 16 0,2 5 6 15,2 1 35-15,-3 0-62 0,3 1 51 0,1 1-67 16,0 2 41-16,0 0-8 0,0 2-16 0,-2 0-13 16,3 5-8-16,-2 2 0 0,1 1-10 0,1 5-7 0,-2 1-3 15,1 7 1-15,-3-2 5 0,2 4 30 0,-1 2-2 16,-2-1 5-16,0 2-6 0,-2-1-2 0,2 0 2 15,-3-1 2-15,3 0-6 0,-1-3-29 0,1 2-2 0,-2-4-3 16,2-3 1-16,0 1 2 0,0-4-1 0,-2 0-1 16,1-4-1-16,1-1 2 0,-2-3 1 0,1-1-2 15,1-2 4-15,-4-3-2 0,4-1 0 0,-4-2 0 0,4-3 0 16,-2-2-2-16,-1-5 1 0,2-1-1 0,-3-1-1 16,1-2-2-16,0-4 2 0,-2-3-1 0,0 0 0 0,2 0-2 15,-1-1 0-15,-1-2 3 0,3-2 1 0,-1 0 0 16,3-1 1-16,0 1-3 0,3-2 5 0,1 4-6 15,3 1 5-15,3 1-4 0,-1 4 5 0,1 3-4 0,7 4 0 16,-1 0 0-16,-2 6 0 0,3 3 3 0,1 2-3 16,1 3 4-16,-1 1-9 0,-1 4 5 0,0 4 3 15,2 1-1-15,-2 4-4 0,-4-1 7 0,0 5 0 0,-2 0-3 16,-2 2 2-16,-2-1-2 0,-4-4-4 0,-4 2 4 16,-4 2-1-16,-2-4 0 0,-6-1-3 0,-1-1 0 15,-2-3 3-15,-4 4 3 0,-2-4-5 0,1-1 2 0,-1 0 2 16,0-4-16-16,2-1-35 0,0 5-43 0,2-5-50 15,5-4-56-15,-1-3-32 0</inkml:trace>
  <inkml:trace contextRef="#ctx0" brushRef="#br0" timeOffset="75952.7">12761 9021 2066 0,'3'-3'-6'16,"2"3"39"-16,3 4 20 0,-4-3 11 0,4 3 26 0,0 6 12 16,6 4 32-16,-1 4 7 0,4 1 24 0,1 4-32 15,-1 7-5-15,4-1-11 0,-4 5-19 0,2 1-4 16,-6 3-30-16,3-1-6 0,-7 1-16 0,-4-1-8 0,0 0-11 16,-8-1-1-16,-4-3-6 0,-7-2-8 0,-5-4 1 15,-8 3-1-15,0-10-20 0,-3 3-43 0,-9-4-57 16,-1 1-62-16,-7-1-75 0,1 1-72 0,-2-5-68 0</inkml:trace>
  <inkml:trace contextRef="#ctx0" brushRef="#br0" timeOffset="77077.34">15296 9302 1485 0,'5'-7'31'0,"1"-4"-27"0,-6 1 70 0,5 4-39 0,1-3 0 16,3 3 5-16,4-1 11 0,1 1 19 0,-1-1-27 15,4 2 30-15,4-1-64 0,-5 1 54 0,0 1 2 0,3 0-4 16,-5 4-12-16,3 2-17 0,-1 1-8 0,1 2 4 0,1 6-6 16,-6-2-13-16,-2 3-1 0,-1 5 6 0,-4-1-1 15,-2 1 0-15,0 2 4 0,-6 0-2 0,-3 1-3 0,-5 0-3 16,-2-1-1-16,-1-3-1 0,-3 3 2 0,-2-3-6 0,-1-2 0 15,-1-1-1-15,-1-1 1 0,1-1 4 0,-1-3-5 0,1-1-2 16,0-3 1-16,1-4 2 0,1 1-2 0,1-4-1 16,1-1 0-16,3-1-1 0,0-3 2 0,1 1-6 0,5-4 1 15,1 0 1-15,3 0 7 0,3-2-6 0,1 0-3 0,3-1 1 0,2 0 4 16,4-2 2-16,-1-1-3 0,5 0-3 16,2 1-1-16,0-2 5 0,4 1-3 0,1 4 2 0,-4-2-1 15,6 4 2-15,-4 1-1 0,0 1-7 0,1 7-35 0,-3 2-20 16,1-2-19-16,0 5-37 0,-4-2 1 0,0 3-47 0</inkml:trace>
  <inkml:trace contextRef="#ctx0" brushRef="#br0" timeOffset="77810.92">15640 9372 1241 0,'2'-1'11'0,"-4"-3"18"0,-1 2 6 0,3 0 6 0,-5 1 0 15,0 1 13-15,7-1-46 0,1 1 57 0,-1 0-56 0,-4 0 32 16,7 1-50-16,-2 0 46 0,2 1-47 0,2-4 47 16,-6 4-12-16,-1-2 14 0,4 1-13 0,1-4 12 0,4 5-10 15,-1-4-45-15,7 2 46 0,0-1-49 0,-15 1 61 0,0 0-75 16,0 0 56-16,0 0-61 0,0 0 64 15,224-13-13-15,-224 13 4 16,813-37 4-16,-714 32-16 0,4-1-1 16,0 1 1-16,13 0-2 0,4-2 2 0,9 0-13 15,6 1 0-15,15-1-3 0,7 0 12 0,-4 1-5 0,-4 1 3 16,-2 1-1-16,-8-1 0 0,0 3 0 0,-8-2 1 0,-3 1 22 16,-3-2 9-16,2 2 9 0,4 2 3 0,-3-1 6 0,-2-1 5 15,-13 0 0-15,4 3-2 0,-11 0-21 0,0 0-16 16,-10 0-2-16,-1-2-6 0,-6 4-6 0,-6-2-6 0,-2 0 4 15,-4-2 2-15,-10 2 2 0,-4 0-3 0,-9 0 1 0,-8 0 0 16,-10-1 7-16,-7 1 21 0,-10-4 6 0,-8 4 4 16,-8 0 8-16,-4-2 2 0,-4 0 4 0,-3 1 1 15,-3-3 4-15,1 4-18 0,1-2-4 0,-4 1-6 0,4-1-8 16,1 2 0-16,-2 0-4 0,-1 0-2 0,6 2-8 16,1-2-4-16,4 0 14 46,0 0-2-30,0 0-30 15,0 0 14-31,0 0-1 32,0 0-53-32,0 0-21 0,0 0-47 15,0 0-81-15</inkml:trace>
  <inkml:trace contextRef="#ctx0" brushRef="#br0" timeOffset="80797.7">11013 5575 1196 0,'0'-5'9'0,"-1"0"9"0,-1 3 10 0,2-2 8 0,0 4 6 0,2 0-1 0,-2 0 8 0,1 0 4 0,-1 2-6 16,2 0-8-16,-2-2-9 0,0 1-7 0,0-1-46 16,0 2 69-16,3 0-30 0,-6 1-9 0,3 1 4 0,0 5 37 0,0 2 11 15,-2 4 10-15,2 1 68 0,-1 7-70 0,-1 7 25 16,1 2 26-16,-1 7 21 0,0 6-35 0,-2 7-7 15,1 7 24-15,-2 9-24 0,3 1 6 0,-4 10 0 0,4-1-20 16,-1 6 0-16,-2-4-3 0,5 4 5 0,-4-2-30 0,4-6 1 16,-3-3-5-16,6-2-1 0,-3 1 0 0,4-2-28 0,3-2 3 15,-4-3-11-15,3-2-6 0,1-2 0 0,0-3 1 16,0-2-6-16,-1-7 1 0,-2-5 1 0,-1-4-16 0,2-7-39 16,-4-4-55-16,-1-4-67 0,-3-1-84 0,-3-7-82 0</inkml:trace>
  <inkml:trace contextRef="#ctx0" brushRef="#br0" timeOffset="81185.03">10563 7339 1895 0,'-6'-2'-55'0,"2"-1"53"0,1-1-53 0,2 4 55 0,-4 1-55 0,6 4 60 16,1-2-59-16,1 7 59 0,4-1 20 0,-1 3 4 0,5 2 1 16,0 2-55-16,2 0 54 0,2 1-55 0,2-3 56 0,1 2-61 15,1-3 34-15,0 2-52 0,2-6 52 0,-1 2-4 16,1-3 2-16,1 0-4 0,0-2 0 0,-3-1 6 0,2-1-3 16,-1-1-7-16,1-1 30 0,-4-2-57 0,5-2 23 0,-6-1-13 15,6-1-8-15,-4-2-13 0,2-2-5 0,-3 0 9 0,1-1-33 16,-1 1 58-16,-2-2-20 0,0 1 12 0,-2-1 13 15,-2-2 5-15,0 1 16 0,-3 0 17 0,3-2 15 0,-3 0 15 0,-2 1-38 16,-1-2 62-16,0 3-34 0,0 1 4 0,-3 0-9 16,-1 4-21-16,-2 1-9 0,2 5-18 0,-1 0 37 15,0 5-25-15,-1 4 37 0,-3 3 4 0,-1 3 1 0,-1 2 2 16,1 2-4-16,-6 3 4 0,3 0-2 0,-3 2-36 0,0-3-2 0,2 1-8 16,-1-1-1-16,-1-2-46 0,0-2-41 15,5-4-26-15</inkml:trace>
  <inkml:trace contextRef="#ctx0" brushRef="#br0" timeOffset="81670.35">12954 5845 1641 0,'-3'9'16'0,"3"3"-19"0,-3 1 78 0,-2 7-34 15,3 7 8-15,-8 8 11 0,5 5 28 0,-5 7 4 0,8 4-16 16,2 3 47-16,0 4-54 0,8 5 34 0,-8-4-6 0,9 4-3 15,-7 2 6-15,6-1-6 0,-5 2-1 0,7-3-23 0,-2-2-23 16,-4-2-1-16,3 3-1 0,-4-3-9 0,2-1-30 16,-2-4-4-16,0 1 5 0,-3-2-9 0,-1 2 1 0,-4-4 1 15,0-2-1-15,2-2 4 0,-5-3-4 0,-1-1 7 0,1-2-6 16,0-3 8-16,-1-3-6 0,-1-1-38 0,2-7-39 16,-4 0-53-16,2-1-58 0,-10-7-46 0,10-3-21 0</inkml:trace>
  <inkml:trace contextRef="#ctx0" brushRef="#br0" timeOffset="82075.77">12808 6003 1516 0,'-11'-11'15'16,"8"4"2"-16,0 0 3 0,-3 5-50 0,2 4 39 0,4 7 26 16,-3 0-52-16,0 5 34 0,-3 5-35 0,-2-2 52 15,3 5 4-15,-3 0-4 0,2-1-10 0,-5-1 2 0,6-3 0 16,-5-1 1-16,1 0-13 0,0-2-9 0,-1-3 4 16,-1-1-8-16,0 0 10 0,0-2-7 0,0-3 4 0,1-1-4 15,-1-1 0-15,2-2 3 0,-1 2-3 0,4-2-45 0,0-2 43 16,-2 0-46-16,3-2 50 0,-1-1-47 0,4-3 51 15,-1 0-53-15,1-2 46 0,2-3-1 0,0 0 3 0,8-20-1 16,2 14 3-16,-1-4-8 0,2-1 2 0,3 0 4 16,2-1 0-16,2-1-1 0,1-1-4 0,1 1 4 0,-2 1-6 15,-2 2-1-15,1 6 3 0,-4 1 1 0,5 4 8 16,-8 7 17-16,8 4 4 0,-4 4 4 0,6 7-1 0,-1 5 1 16,8 5 0-16,-3 7-4 0,2 4-6 0,0 4-16 0,1 7-6 15,-2 4-1-15,0 4 2 0,1 2 2 0,-7 1-6 16,1 4-55-16,-3-2-24 0</inkml:trace>
  <inkml:trace contextRef="#ctx0" brushRef="#br0" timeOffset="83077.27">11340 11665 1547 0,'0'-18'24'0,"0"1"-25"0,0 5 91 0,-7 1-61 0,7 3 2 0,-5 5 29 0,5 6 22 0,-1 5 7 0,-1 5 8 0,2 8 39 15,-2 3-93-15,7 11 103 0,-6 1 20 0,5 10-29 0,-7 7-7 16,6 1 4-16,-3 8-30 0,2-1-9 0,-2 9 3 16,3-8-41-16,1 2-18 0,1 4 0 0,3 1-16 0,-3-2-7 15,3 3 0-15,3-2-2 0,-1-3-2 0,-1 6 1 0,-1-3-5 16,1-5 2-16,-4-2-2 0,-3-4-6 0,1-2-18 0,0-6-40 16,-6-6-43-16,3-1-64 0,-10-4-59 0,-2-3-72 15</inkml:trace>
  <inkml:trace contextRef="#ctx0" brushRef="#br0" timeOffset="83439.64">11043 13162 1470 0,'5'1'55'0,"-3"5"-34"0,3-5 81 0,1 5-69 0,3 0 2 16,3 4 2-16,0-1 3 0,7 3 1 0,-2-3-56 0,4 2 35 16,0-1-81-16,-1-1 70 0,-1 1 2 0,0-1-2 0,-3-2 0 15,3 0-6-15,-8 0 5 0,6-2-4 0,-7 1 4 16,2-4-3-16,-4 1-1 0,5-1-7 0,-8-1 6 0,7-2 0 16,-2 1-14-16,7-3-6 0,-6 1-13 0,8-2 44 0,-3 0-57 15,1-4 56-15,6 3-61 0,-6-3 58 0,4 1-43 0,-4-4 69 16,2 3-51-16,-3-2 13 0,1 0 0 0,-1 0 6 15,0-2-3-15,0 1 4 0,3-1-7 0,-2 0-3 0,-3-3 6 16,-1 3 1-16,1 0-2 0,-3 0 2 0,-1-1-5 0,-6 2 3 16,-2 2 4-16,-2-2 1 0,0 4-1 0,-3-1-5 15,-3 3 8-15,-1 1-3 0,-4 3 25 0,2 2-57 0,-5 0 55 16,1 3-57-16,-8 3 57 0,5 0-53 0,-4 1 48 16,0 3-50-16,2 0 32 0,-3 0 2 0,4 0 1 0,1 2-7 15,1 0-46-15,3-3-14 0</inkml:trace>
  <inkml:trace contextRef="#ctx0" brushRef="#br0" timeOffset="84048.27">13074 11638 1249 0,'-18'-10'-3'0,"8"5"-1"16,-2-7 10-16,1 6-1 0,1 2 5 0,3 4-5 0,1 3 1 15,1 0 1-15,0 4 6 0,2 2-2 0,-2 4-12 0,1 1-2 16,-1 5 4-16,-3 0 1 0,0 2 6 0,0 2-5 16,0 3-7-16,-2-1 13 0,1 1-1 0,0 0-2 0,-3 0-3 15,0-2 5-15,-1-2-10 0,-4 0 11 0,3-2-4 0,-3-2-4 16,4-1 1-16,0-3 6 0,2-3-8 0,-2-1 1 15,2-1 2-15,5-3-4 0,-4-5 4 0,4 2-9 0,-5-3 2 16,3-3-5-16,3-2 4 0,2 1-3 0,3-6 6 16,0-2-11-16,3 1 7 0,1-5 12 0,5 0-10 0,-1 0 9 15,1-2-2-15,1-2 1 0,4-1-7 0,0 0 16 0,2-3 22 16,3-3-8-16,-2 0 17 0,3-3-5 0,2-2 20 0,-7 2-40 16,5-2 68-16,-7 3-45 0,7 2-31 0,-11 3 8 15,7 5-5-15,-13 1 3 0,10 9-15 0,-4 2 43 0,1 3-56 0,2 4 47 16,-2 5 3-16,1 3-3 0,1 6-4 0,1-2-5 15,0 6-3-15,1 4-3 0,-1 1-7 0,1 5-18 0,0-3 7 16,2 3-3-16,-2-1 0 0,2 2 2 0,0-4 1 16,1 0-6-16,-4-2 5 0,4 0 7 0,-1 0-5 0,2-3-5 0,-6 0 4 15,2-2-21-15,-2-2-47 0,6 1 5 16,-10-4-62-16</inkml:trace>
  <inkml:trace contextRef="#ctx0" brushRef="#br0" timeOffset="84297.27">13126 11607 1362 0,'8'-3'1'0,"-8"4"32"0,5-1 13 0,-5 9-40 16,3 3 65-16,2 9-33 0,-2 2 42 0,0 7-22 0,-5 5 22 15,10 6-22-15,-8 2-8 0,10 4 56 0,-2 3-51 16,1 1 40-16,3 5-44 0,0 0 56 0,7 2-4 0,-8 0-10 15,3 4-2-15,-4 0-17 0,2 3-17 0,-2 2-3 16,1 0 2-16,2-1-37 0,-7-1-19 0,2 1-2 0,1-6 1 16,-4-3 0-16,0-3 6 0,-2-5-5 0,-3-1-1 15,-2-7-17-15,-2-2-57 0,-1-2-70 0,-3-6-68 16,0-2-66-16</inkml:trace>
  <inkml:trace contextRef="#ctx0" brushRef="#br0" timeOffset="85218.56">11809 13942 1241 0,'4'-15'-2'0,"-5"-2"9"0,-2 1 4 0,-10 5 4 0,-5 2 3 0,-5 2-1 0,-7-1 2 0,-2 4-2 0,-7-2 6 0,-2 3-9 15,-7 2 2-15,-1 2-9 0,-3 2 1 0,-6 3 17 0,-1 3 8 16,-9-1-1-16,2 5-5 0,-7 2 22 0,0 1-51 16,-9 2 64-16,0 1-32 0,-2 4-5 0,-3 1-1 0,0 1 5 15,2 1 8-15,2 1-10 0,0 0 60 0,4 1-63 16,4 4 27-16,9-2-10 0,1-1-2 0,11 2 0 0,7-2-12 15,11-1-9-15,9 0-18 0,9-2 8 0,10 0 22 16,8-2 6-16,13 1-5 0,15-4-3 0,10 1 8 0,16-1 0 16,14-1 3-16,17-3-4 0,14-1-19 0,14 0-6 15,15-4-1-15,10 0 6 0,4-5-11 0,13-1 2 16,7-3 0-16,13-3-4 0,7-1 4 0,11-1-6 0,3-1 0 16,2-2-4-16,6 0 4 0,-2-1-2 0,1-1-5 15,-12-1 4-15,-3 0-5 0,-11-3 3 0,-11-3 4 0,-6-2-1 16,-6-3 6-16,-17-2-8 0,-9-4 7 0,-13-1-3 15,-7-2-2-15,-11-1-1 0,-6-3 1 0,-14 0-3 0,-8 0-2 16,-11 0 3-16,-14 1 2 0,-13 1 1 0,-14-1 0 16,-16 4 3-16,-15-1-7 0,-12 4 8 0,-16 0-6 0,-13 2 4 15,-7 2 1-15,-6 3 1 0,-8-1-2 0,-6 1-3 16,-8 4 5-16,-10-1-6 0,-1 3 4 0,-10-1 1 16,-5 3-4-16,-17-1-2 0,-5 5 3 0,-6-1-11 0,2 3-18 15,-1 0-6-15,-2 0-13 0,0 3-7 0,2 3-6 0,1 1-25 16,4 1-20-16,2 3 23 0,-3 3-4 0,4 0-26 15,1 2-26-15,19 5-48 0</inkml:trace>
  <inkml:trace contextRef="#ctx0" brushRef="#br0" timeOffset="85891.52">10376 14539 954 0,'0'4'25'0,"-6"0"15"0,6-2 14 16,3 6 15-16,-3 0 9 0,-3 6 6 0,1 0 19 16,4 6-46-16,-2 2 33 0,0 2-33 0,3 8-13 0,-3-2-17 15,3 11-6-15,1-3 29 0,0 9 4 0,-4 0 49 16,3 2-55-16,-3 4 23 0,3 0 19 0,1 9 6 16,-1-3 4-16,0 9-40 0,-3 1-20 0,3-1-3 0,-3 8 1 15,0-2-5-15,-3 1-19 0,-2-2-2 0,0-5-11 0,-4 1 5 16,1-7 3-16,0 0 0 0,3-5-6 0,-3-2 3 15,2-4-2-15,3-2-4 0,3-2 7 0,-3-3 0 0,6-1-5 16,0-2-2-16,-1-4 3 0,4-5-4 0,0 1 2 16,-1-5 0-16,3-2 0 0,0-5 1 0,1 0-1 0,1-3-1 15,1 0-5-15,2 0 4 0,-2-4-1 0,1-1-1 0,1-3-2 16,0 1 0-16,-1-4-3 0,1-1 3 0,4-2 0 0,-2-2 3 16,5-2-1-16,1 0 2 0,4-2-3 0,2 0 1 15,3 0 6-15,3-3-4 0,4 2 2 0,5-2-1 0,1 3-1 16,9-1 2-16,3-1 2 0,1-1 2 0,13 4-6 0,-2-2 3 15,6 1-4-15,7-2-4 0,10-1 6 0,8 1-3 0,10-2-3 16,11-1-3-16,7 2 6 0,19 0 1 0,7-4 5 16,0 4-1-16,6 0-7 0,5 0 2 0,3 1 2 0,0-1 1 15,0 5-1-15,-6 0-2 0,-2 4 12 0,2-3 27 0,-7 3 15 16,-10 1 6-16,-14-2 14 0,-4 2 0 0,-13-1-1 16,-5 0-2-16,-14-1-12 0,-8 2-21 0,-12-1-11 0,-4 0-6 15,-11-3-12-15,-13 2-3 0,-10-3 2 0,-11 1 2 0,-10-2-5 16,-9-2 0-16,-10-2 1 0,-5 4-4 0,-8-5 0 0,-3-1 1 15,-8 2 0-15,2-2-3 0,-7-2-36 0,-1 2-32 16,-3 3-60-16,-5-3-42 0,5-3-73 0,-1 1-39 0</inkml:trace>
  <inkml:trace contextRef="#ctx0" brushRef="#br0" timeOffset="86242.32">14491 14608 1524 0,'3'-16'25'0,"0"3"-29"0,4-1 72 0,-4 6-61 0,1 3 57 0,-4 3-57 0,3 6 102 15,-3 7-36-15,0 0-24 0,0 8 58 0,-3 2-64 16,3 7 64-16,-4 6-58 0,2 7 111 0,-1 3-97 0,-2 5 38 16,5 5 41-16,-3 8-26 0,3 0-4 0,-5 9 24 15,5 3 7-15,0 6-34 0,-3 2 7 0,6 6 25 0,-3-4-26 16,5 4 2-16,-2-2 0 0,5-3-15 0,1-3 8 16,-2-5-16-16,3 2-5 0,-4-8-27 0,3 2-12 0,-2-5-11 15,-3 1-3-15,0-5-11 0,0-1-11 0,-2 1-7 16,1-3-7-16,1-2 2 0,-2-1-4 0,1-1 9 0,1-6-3 15,-3 2-1-15,2-3-6 0,-3-7 7 0,2-2 2 0,0-6-52 16,-4-5-26-16,2-5-55 0,-2-5-43 0,2-5-77 0,-4 1-71 16,-1-8-129-16</inkml:trace>
  <inkml:trace contextRef="#ctx0" brushRef="#br0" timeOffset="92036.45">17524 3030 1137 0,'-5'1'1'0,"10"1"12"0,-10-1 1 16,10-1 11-16,-7 0 3 0,5 0 9 0,-4 0 3 15,4 0 12-15,-3-3 11 0,2 5-11 0,-2-2-2 0,0 0-8 16,0 1-1-16,-7-1-40 0,9 0 36 0,-10 0-45 0,10 1 46 15,-9 1-36-15,12-2 9 0,-6-2 2 0,1 2 45 0,0 0-40 16,0 0 38-16,0 0-21 0,0 0-7 16,0 0-2-16,63-9 4 0,-63 9 0 0,0 0-10 15,0 0-3-15,0 0 7 0,0 0 4 0,0 0-1 0,0 0 6 16,174-23-2-16,-174 23 0 0,276-39-2 0,-222 34-1 16,-3-2-4-16,-1 0-4 0,-4 2 1 0,-5-2-2 15,-1 2 0-15,-7 3 1 0,-3-3-2 0,-6 3 7 0,-5 0-1 16,-3 1 5-16,-7-2 5 0,1 3 5 0,-10 0 13 15,0 0-2-15,0 0 9 0,0 0-7 0,0 0-1 16,-2-3-8-16,-6 3-10 0,0 0-4 0,-3 3-23 16,-5-2 0-16,3-1-8 0,0 2 1 0,0-1-4 0,-1-1-7 15,4 1-24-15,0-1-22 0,6 1-28 0,4-1-31 16,0 0-55-16,0 0-25 0,0 0-95 0</inkml:trace>
  <inkml:trace contextRef="#ctx0" brushRef="#br0" timeOffset="93483.39">25760 3560 1493 0,'0'0'25'0,"0"0"3"16,0 0 26-16,0 0 4 16,0 0-11-16,0 0-15 0,0 0 7 0,0 0-9 15,139-11-53-15,-139 11 58 0,0 0-59 0,0 0 58 16,0 0-58-16,417-2 47 0,-354 5-46 0,-3-1 50 16,2-1 4-16,-5 1 4 0,-1 0 2 15,-4-2-3-15,-3 2 7 0,-7-4 5 0,-5 0-3 0,-4 0 8 0,-4-1-5 16,-6 2-2-16,-6-3 15 0,-4 0-4 0,-5 0-6 15,-3 0-8-15,-3-3-15 0,-4 3-26 0,-4 0-38 16,-6-3-47-16,-3 2-90 0,-5-3-61 0</inkml:trace>
  <inkml:trace contextRef="#ctx0" brushRef="#br0" timeOffset="120308.7">12858 10415 1093 0,'9'0'8'0,"-9"-2"2"0,6 0 13 0,-4-1 9 0,7-1 12 15,-9 0 18-15,7 0 12 0,-4 0-39 0,4 1 42 0,-5-3-44 16,1 1 57-16,-1 0-63 0,-2 2 47 0,3-2-56 15,-11 2-11-15,10-2 44 0,-10-1-36 0,9 4 52 0,-10-4-64 16,11 1 51-16,-5 1-54 0,3 0 46 0,3 1 0 0,-2 0 1 16,5 0-14-16,-3 2-11 0,2 0-1 0,-3-2 4 0,1 6-6 15,0-3 3-15,1 1 1 0,-1 3 0 0,6 0 9 16,-6 1 7-16,5 2-1 0,-3 0-3 0,5 0 8 0,-4 3-6 16,3 2-2-16,-4-2 2 0,0 0-3 0,0 1-3 0,1-2 1 15,-3 4 0-15,2-4-4 0,-2 2-5 0,0-2 4 0,-1 0-5 16,1-1-11-16,0 0-5 0,-1-2-2 0,1 1 1 15,1-1-7-15,-4-3 6 0,3 2-7 0,-1 0-2 0,1-5 7 16,-1 3-2-16,-1-1 1 0,1 0 0 0,-2-2 1 0,3 0 2 16,-1-2-1-16,0 0 0 0,1-1-1 0,0-2 1 15,1-1-4-15,3-2 1 0,-1 0 0 0,1-2-5 0,-1-1-2 16,5-2 4-16,-2 1-2 0,-1-6 4 0,1 4 1 0,1-2 0 16,-3-1-1-16,2 0 3 0,-1-2-2 0,-2 0-1 15,2 0 1-15,-3 1 0 0,3 2-2 0,-2-1 3 0,-3 4 1 16,2 2-4-16,0 2 3 0,-2 4-2 0,-3 1-3 0,3 2 2 15,-1 4-2-15,0 0 2 0,0 0 1 0,0 3-1 16,-1 2 0-16,1 1 3 0,-2 3 3 0,3-1-2 0,-3 4 3 16,3-1-4-16,-3 2-2 0,0 2 1 0,2-3 6 0,0 1-6 15,-1 1 1-15,1-3-4 0,1 1 10 0,0-4-3 0,-1 2 2 16,4 0 2-16,-3-1 0 0,0 0 1 0,0-3 0 16,2 0 4-16,-3-1-14 0,1 1 6 0,-3-3 0 0,3 1-5 15,-3-2-1-15,4-1 1 0,-4 0-2 0,1-1 0 16,3 0 2-16,-2-1 0 0,-2-1-4 0,3 0 5 15,-3 0-2-15,4-3 1 0,-1 1-2 0,0-1 5 0,3-3 0 16,-1 1-2-16,4-2 3 0,-1-2-5 0,0-1 3 16,3-1-6-16,-1-3 8 0,1 0-7 0,1-1 2 15,-2-1-4-15,0 1-1 0,2-3 5 0,1 1-6 0,-3-1 8 16,2 5-3-16,-2 2 4 0,-2 0-5 0,-1 3 3 16,1 3 1-16,-3 2 1 0,-2 3 2 0,-1 0-6 15,-1 3 0-15,-1 1-2 0,0 0 8 0,0 1 3 0,0 3-5 16,0 0 4-16,-1 2 6 0,-1-1 4 0,2 2 3 15,0 0 4-15,-3 1-3 0,3-2 4 0,0 0 5 0,-2 0-2 16,2-1-5-16,0 0 6 0,0-2-9 0,0 1-2 16,2-3 1-16,-2 1-11 0,0-1 1 0,3 0-3 15,-3-1-2-15,0 1 0 0,2-3 1 0,-1 2-3 16,1-3-3-16,0 1 8 0,-2 0-8 0,1 0 2 0,-1-1 0 16,2-1-15-16,-1 0-29 0,-1 0-38 0,-1 1-39 15,-1 1-63-15,2-4-66 0</inkml:trace>
  <inkml:trace contextRef="#ctx0" brushRef="#br0" timeOffset="121121.6">13768 10343 1393 0,'0'-3'19'0,"3"-5"12"0,0 3 9 0,-1-1-33 0,0 4 68 0,-1-3-39 16,3 2 6-16,-3 1 20 0,2 0-7 0,-1 2-12 15,0-1-7-15,-1 1 44 0,2 0-63 0,-3 0 39 16,0 1 2-16,3-1-10 0,-3 1-2 0,2 0 9 0,-1 4 7 15,-1-5-12-15,3 5 3 0,-3-3 7 0,2 5 3 16,1-1 0-16,-1 1-6 0,0 1-6 0,-1 2-10 16,-1-4-3-16,2 2-4 0,-1 2-9 0,-1-1-6 0,2-3-14 15,-2 1-3-15,2 1-2 0,-2-1 5 0,1-3-1 16,-1 3 0-16,2-3-6 0,-2-1 1 0,0 2 2 16,0-3 5-16,0 2-6 0,0-3 1 0,0 0-2 0,0-1-1 15,0 1 3-15,0-2 0 0,1 1-1 0,-1-2-3 16,0-4 3-16,3 3 0 0,-1-2 0 0,-1-3-2 15,2 1 3-15,-3-3-1 0,4-2 1 0,-1 0-3 0,2-2 2 16,-2-1-3-16,0-2 3 0,2-1 5 0,-1-1-2 16,0 1-6-16,-1 1 3 0,2-2 0 0,-2 3-2 0,0 2 2 15,0 2-2-15,-1 4-2 0,1 2-4 0,1 1 11 16,-2 2-9-16,0 5 8 0,-2-1 0 0,1 4-4 16,-1 1 4-16,2 2-1 0,-2 3 6 0,0-1-6 0,0 1 5 15,0 4-6-15,-2-1-2 0,1 0 5 0,1 0 0 16,0-1-4-16,1 0 1 0,-1 0 0 0,2 1-2 15,-1-4 2-15,3 1 5 0,-1-1-6 0,-2-1 1 0,1-2 6 16,1 1-5-16,1-1-3 0,-1-2 6 0,1 2-3 16,-1-3-3-16,0 0 4 0,1-1-3 0,0 1 0 15,0-2 0-15,-1 0 8 0,2-1-8 0,-1-1-2 0,-1-1 7 16,0 1-5-16,2-4 2 0,-1 3-2 0,0-2 3 16,-2-2-3-16,3 0 1 0,-2 1 1 0,1-2-4 15,1-1 4-15,0-4-1 0,-2 2 0 0,2-1 0 0,0-3-5 16,2 0 7-16,-4-2-3 0,4 0 4 0,-4 1-6 15,4-1 3-15,-3 0-2 0,2 3 4 0,-2-1-1 16,0 2-8-16,-2 3 7 0,1 1-1 0,0 2 2 0,-3 2-2 16,2 0 4-16,0 2-9 0,-2 1 6 0,0 1 4 15,0 2-3-15,1-2-1 0,-1 3 5 0,2 0 6 16,-1 2 11-16,-1 0 10 0,2 4 3 0,-2-1 3 0,3 3 0 16,-3-1-1-16,0 0-2 0,5 0-7 0,-5 2-8 15,3-1-10-15,0 0-4 0,0-2 3 0,0 0-5 16,1-1 1-16,-1-1-8 0,0 1 8 0,0-3-8 0,2-2 5 15,-2 3-2-15,0-3-3 0,0 0-12 0,-3-1-34 16,3-1-41-16,-3 4-58 0,0-5-45 0,0-1-37 16,2 0-95-16</inkml:trace>
  <inkml:trace contextRef="#ctx0" brushRef="#br0" timeOffset="121833.18">14434 10269 1649 0,'-2'-11'13'0,"4"0"-31"0,8 2 70 0,-9-1-37 0,4 3 13 0,-4 1 17 15,2 3 7-15,-1 1-1 0,0-1-13 0,-2 4 36 0,-2-1-72 16,2 0 38-16,0 2-9 0,0 0 4 0,3 1 14 16,2 0 11-16,-2 2 8 0,2-1 2 0,4 3 8 15,-6 0 14-15,7 4 2 0,-3 0-16 0,-3 0-20 16,2 0-8-16,-1 1-10 0,-2 0-10 0,2 0-2 0,2 0-17 15,-4-2-3-15,0 1-8 0,4-1 2 0,-3-2-1 16,-1 1-1-16,0-1 4 0,0-1-4 0,1 1 4 0,-1-2-5 16,0 0 4-16,-3 0-6 0,3-4 5 0,1 3-4 15,-4-5 4-15,0 2-2 0,2 0-2 0,0-2 3 16,-2 0-2-16,0-2 0 0,1 0-2 0,-1 0 8 16,0-2-9-16,2-1 1 0,0-2 4 0,-1 0-2 0,2-1 3 15,-1-2 2-15,1-3-5 0,0 2-3 0,-1-1 7 16,1-3 1-16,1 2-7 0,-2-1 0 0,3 1-1 15,-2-2 3-15,0 4 4 0,1 0-4 0,0 3 1 0,-2 1-5 16,5 2 8-16,-5 1-2 0,1 3-1 0,-1 1-1 16,1 0-5-16,0 3 8 0,-1 0-5 0,0 4 8 15,1-1-7-15,-2 3 2 0,1 0 1 0,-2 2 3 0,0 0-5 16,0 3 0-16,3-4 1 0,-3 2-3 0,0 0 4 16,0-1-3-16,0 0 4 0,4-2-6 0,-4 0 8 15,1-2-4-15,3 0 2 0,-2 0 0 0,1-1-1 0,0 0-1 16,-1-3-4-16,1 1 5 0,1-1 0 0,0-2 0 15,0 2-1-15,0-3-5 0,2 0 5 0,-1-3 5 0,5 3-1 16,-4-2-8-16,6-4 6 0,-3 1-6 0,2-1 4 16,1-1 4-16,-1-2-7 0,2 0 4 0,-2-2-1 15,-1-1 3-15,2-2-5 0,-2 1 8 0,-1-1-12 0,2 1 6 16,-3-1 1-16,0 2-2 0,-1 3 0 0,0-1 0 16,-4 4 1-16,2 1-5 0,-2 4 11 0,-1 1-8 15,0 1 5-15,-1 4-6 0,-1 0 1 0,0 1 2 0,0 3 1 16,0 0 1-16,-1 2-18 0,-3 0-49 0,-2 6-74 15,-1-3-67-15</inkml:trace>
  <inkml:trace contextRef="#ctx0" brushRef="#br0" timeOffset="124645.09">14649 4809 1219 0,'-2'-1'12'0,"9"1"10"0,-9-1 11 0,5 1 15 0,-4-1 7 16,2 2 2-16,-1-1-35 0,-1 0 46 0,2 1-47 15,-2-1 41-15,2 1-56 0,-4-1 44 0,5 2-48 0,-9-2 4 16,7 2 35-16,-6-1-41 0,6-1 32 0,-3 0-48 0,1 0 46 16,0 0-61-16,2 1 45 0,0-1-9 0,0 3 3 15,0-3-8-15,0 0 7 0,0 2-4 0,0-2-3 0,0 2 1 16,10 16-6-1,20 39 14 17,-17-34-11-17,-13-23 7 17,20-14 0-1,34-67 3-16,-17-8-17 1,-34 78 7-16,0 0 4 16,-1 3 1-16,-2 8-20 15,0 0 9-15,9 20 22 32,16 62-3-1,-3-17 15-16,-22-65 0 1,0 0-1-16,0 0-8 0,15 22-2 16,-15-22 7-16,0 0-1 15,15 0-14-15,28-48 5 32,-43 48-28-17,27-61 9 1,-27 61-9-1,10-21 5-15,-10 21-7 16,0 0 30 0,0 0 6-16,0 0 2 15,0 0-4-15,23 74-3 0,-23-74 6 16,0 0 3-16,24 48-12 16,-24-48 9-1,0 0-9 1,0 0 10-16,36-23-27 15,7-9 5-15,-34 23 2 16,0 0-2-16,-3 1 1 0,0 0 7 0,0 1-8 0,2 0 3 16,-3 0 1-16,2 2-4 0,-3 2-4 0,1-1-29 15,0 4-16-15,-5 0 15 0,1 4-66 0,-1 3-27 0</inkml:trace>
  <inkml:trace contextRef="#ctx0" brushRef="#br0" timeOffset="128653.79">15704 4239 1211 0,'-3'-2'6'0,"4"2"11"0,-2-4 5 16,4 1 16-16,-6-1 14 0,1 1 11 0,4 0-37 0,-2 1 60 15,1-1-54-15,-2 1 57 0,5-1-46 0,-12 1-9 0,12 0-15 16,-4 0-6-16,-2 0 45 0,-3-1-48 0,3 2 47 0,2-2-59 16,-1 3 41-16,2 0-2 0,-1 0 0 0,4 0-3 15,-4 0-4-15,5 3-5 0,-5-3 1 0,3-3-8 0,-3 6 8 16,3-3 0-16,-3-3 9 0,3 3 1 0,-4 0-2 0,5 0 3 15,-4 0-5-15,5 0 10 0,-5 0-2 0,8 0-4 16,-7 0-7-16,4 0-2 0,-3 0-1 0,4 3-5 0,-3-2 1 16,1-1-8-16,2 1-6 0,-3-1 0 0,0 2 2 0,2-1-2 15,0 0-2-15,0 1 5 0,-2 0 4 0,2 0 1 0,0 3 7 16,0-2 1-16,0 1 2 0,2 0 1 0,1-1 1 16,2 1-5-16,0 0 3 0,1 1-7 0,3-1-7 0,-1 1 9 15,4-1 7-15,-2 1 5 0,5 3 7 0,-3-3 0 0,6 4-6 16,0-1 6-16,7-1 9 0,-3 2-6 0,10 3 2 15,-1-1-5-15,11 2 1 0,1-2 8 0,7 2-2 0,2 1-2 16,10 1 3-16,-1 2-3 0,10 0-3 0,-2 2-2 0,5-1-9 16,2 3-11-16,-4 1 1 0,-4 2 5 0,8-1-13 0,-9 0-6 15,14 2-6-15,-7 0 3 0,10 1-1 0,-3 1-1 16,13-2 4-16,4 2-2 0,2 0 0 0,5 3 9 0,-2-3-6 16,9 2 3-16,-9 2 5 0,-2-2 2 0,1 3-2 0,-2 0 1 0,1 0 2 15,-3 2-4-15,-4-3 12 0,0 4-8 0,6-3 3 16,3 3 0-16,-2-2 2 0,1 1-2 0,1-1 9 15,3 2-2-15,-12-1-8 0,9-1 2 0,-5-2-4 0,-1-1 0 16,2 2-3-16,-2-2 3 0,-1 2-13 0,-2-3 5 0,3 0 7 16,-3-2 5-16,-5 5 5 0,-3-4 1 0,-4-1 11 15,-6 0-2-15,-5-2-5 0,-5-3-2 0,-3 1-3 0,-8-4-10 16,-4 1-2-16,-8-5 2 0,-8 1-12 0,-7-3-2 0,-6-2 2 16,-9-5 3-16,-6 1-10 0,-1-2 9 0,-7-1-4 0,-4-1-7 15,0-1 6-15,3-2 1 0,-3 0 3 0,0 0-4 16,0 0 0-16,-2 0 1 0,2 0 1 0,0 3 3 0,0-3-6 15,0 0-5-15,0 0 3 0,0 0 2 0,0 1 0 0,0 0-2 16,0-1-1-16,0 1 3 0,0 2-3 0,5-1 8 0,-5 2-1 16,0 0-1-16,8 1 1 0,-2-2-1 0,0 1 5 15,8 2-6-15,-7-3 6 0,2 1-6 0,1 0-2 0,7-1 9 0,-9 0 2 16,0 2 1-16,1-3-6 0,1-1 7 0,-2 3 0 16,1-3 3-16,-1 2 0 0,0-3-6 0,0 3 1 0,3-2 0 15,-3 2 6-15,0-1-10 0,6 0-1 0,-4 1 2 16,1-1 1-16,3 4-6 0,1-5 2 0,0 4 0 0,1-2-8 15,3 1 5-15,0-1-6 0,-3 1 3 0,4 1-5 0,-4-1 4 16,5 1-6-16,-7 0 0 0,5-1 3 0,-3 1 0 0,1 0 6 16,0-1-1-16,3 1-1 0,-3 0 3 0,-1 2-2 15,4-2-4-15,-4 0 0 0,5 1 1 0,-1 2-4 0,-1-2-1 16,3 0 3-16,-1 2 2 0,0-3-2 0,1 3 2 0,1-3 2 16,-1 3-3-16,-1-2 3 0,1-1-4 0,2 3 3 15,-3 0-2-15,5-1 2 0,0 0 1 0,2 1 1 0,2 1 2 16,2 0-3-16,-1 0 3 0,3 0-1 0,-4 1-6 0,1 0 7 15,-1 0 0-15,-1 0 0 0,-1-1-6 0,-3-1 6 0,-4-1-6 16,1 0 2-16,-3-1 7 0,-6-3-7 0,-2 1-2 16,-2 0 5-16,-2-4 3 0,-6 2-1 0,1-2-1 0,-1 0 5 15,-2 0-11-15,-1 0 9 0,2-2 0 0,0 2-8 0,0 2-1 16,0-4-1-16,0 2 5 0,0 2-5 0,0-2 6 16,2 0-5-16,-2 0 2 0,0 0 3 0,0 0 5 0,1 0 1 15,4 0 0-15,-1 1-5 0,-1-1 4 0,1 2 0 0,-1-2-1 16,0 0 1-16,2 1-6 0,-3-1-2 0,-2 0 1 0,3 0 6 15,-3 0-6-15,0 0 2 0,0 0-4 0,0 0 4 16,0 0 0-16,0 0-1 0,-2 0 0 0,-1 0-2 0,2 0 4 16,-3 0-10-16,4 0 10 0,-3-1-10 0,3 1 3 0,0 0 0 15,0 0-9-15,0-2 0 0,0 2-14 0,0-1 3 0,3-1-15 16,-3-2-6-16,0 4-25 0,4-2-9 0,-3-2-8 16,1 1-19-16,-1-1 0 0,1 2-18 0,1-1 1 0,1 1 0 15,-1-4 10-15,1 4-3 0,-2-3 12 0,-1 2 23 0,2-3 8 16,1 0 14-16,1 1 11 0,-5 0 9 0,1-1 18 15,-1 1 11-15,3-2 2 0,1 2-2 0,-4 0 3 0,0 0 5 16,0-3-3-16,1 3-3 0,1 0-9 0,-1-2-5 0,4 0-4 16,-1 0 1-16,0 2-2 0,1-2-1 0,-1-1 0 0,0 0 7 15,0 0 5-15,1 1 6 0,-4-1 4 0,-1 1 4 16,5 0 2-16,-2-1 10 0,2 1 28 0,-2 2 1 0,1 0 9 16,0 3 18-16,-2 0 14 0,0 1 8 0,-7-2 13 0,6 6 1 15,-5-6-12-15,4 3 9 0,-7 3 3 0,7-6-6 0,-1 6-7 16,-3-6 10-16,4 6 3 0,-4-2-9 0,4 1 0 15,-8 0-1-15,-2 3 3 0,-6-1-2 0,-1 0-1 0,-2 3-19 16,-2-2-11-16,-2 2 7 0,-1 3-4 0,-1-1-6 0,7 0-10 16,0 2 0-16,0 1-5 0,1 1 41 0,2 0 11 15,-2 2-10-15,3 1 1 0,0 0-6 0,-1 2-4 0,1 1 6 0,1 1 0 16,2 0-23-16,0 2-70 0,3-2 65 0,0 0-62 16,-1 1 53-16,6 0-49 0,-2 1 36 0,0-2-54 0,2-2 32 15,2 1 14-15,-3 0-30 0,3-2 16 0,1-2-10 16,-4 1 8-16,0-4-17 0,4 2 16 0,-1-1-10 0,-1-3 4 15,0 0 3-15,1-1-5 0,1-1-5 0,-2-2-13 0,2-1 12 16,-1-1-29-16,1 1-9 0,0-1 26 0,0-1-51 0,0-3-7 16,0 4-62-16,0-4 30 0,3-2-87 0,0-2 15 15,-1-2-70-15,3-1-29 0,-1-1-39 0,2 1-11 0,-3-6-32 16,1 2-33-16,0 2-19 0,4-2 34 0,5-1-12 0</inkml:trace>
  <inkml:trace contextRef="#ctx0" brushRef="#br0" timeOffset="129939.52">22935 6437 1539 0,'0'-2'31'0,"-8"0"-35"0,7 2 82 0,-4 2-40 0,5-2 26 16,-4 0 13-16,4 2 24 0,-2-2 17 0,0 0-17 0,10 0 55 0,-8-2-65 0,8 2 47 15,-7-4-23-15,4 4 6 0,-5-1-14 0,-1 1-10 16,-1 0-13-16,-3-4-21 0,4 4-15 0,-7-3-5 0,7 2 0 16,-4-3-16-16,1 2-6 0,-2-3 2 0,1 5 8 0,0-1 11 15,-1 1 1-15,2-1-1 0,0 2 5 0,0 0 7 0,-1-1 1 16,2 5-2-16,-1-1 0 0,-2 2-1 0,3-1 11 0,-2 3 2 15,2-1-2-15,-3 4-7 0,-1-2-7 0,7 2-1 16,-6 0-8-16,8 0-10 0,-7 2-12 0,5 0-1 0,-1-1-6 16,2 0-3-16,-2-1 3 0,1 1-6 0,3-3 1 0,0 2-1 15,4 0 0-15,-3 0 2 0,2-3-4 0,-3 0 2 16,5-1-7-16,2 0-2 0,-2-3-1 0,-4 1-4 0,6 0-3 16,-1-4-7-16,2-1-1 0,-1-1-11 0,1-1-4 0,-5-2 3 15,6 0-5-15,-8-2 5 0,7-1-1 0,-5 1 3 16,-1-1 9-16,0-1 7 0,-2-1 10 0,3-1-2 0,-4 0 4 15,-1-2-1-15,1-1 2 0,-4-1 2 0,1 3-5 0,-1-6-2 16,1 3 5-16,-5 0 2 0,-1 0-2 0,2 0-2 16,-1 0 7-16,0 4-6 0,0 0 2 0,-1 2 3 0,2 2-6 15,1 1-1-15,-1-1-1 0,2 4 1 0,-2-2-13 0,2 3-1 16,3 1-6-16,0-1-14 0,-1 2-1 0,2-1-9 0,-1 0-6 16,3 1-4-16,-3 1-1 0,6 0-6 0,-4-1 6 15,4 1-3-15,-6-2-11 0,8 6-4 0,-6-6 5 0,4 4-2 16,-6-4-16-16,9 2 1 0,-7 0-14 0,1 0 8 0,-3 1 14 15,0-1 8-15,0 3 0 0,0-4 6 0,0 5 24 0,-3-4 7 16,3 1 15-16,-2 0 8 0,1 0 4 0,-1-1 1 16,2 0 5-16,0-1 4 0,0-1 0 0,0 2 0 0,0 0 6 15,0-2 2-15,0 0 11 0,2 1 10 0,-2-1 11 0,1 3-3 0,1-2 19 16,0 1 18-16,-1-1 2 0,2 1-1 16,-3 2 7-16,0-3 7 0,0 3-5 0,-3-1 13 0,3 2-1 15,-6-5-2-15,6 4 11 0,-8-4 5 0,8 0-6 0,-4 0-4 16,5-2 7-16,1 2-7 0,-1-2-15 0,7 2-10 0,-3-3-19 15,4 3-7-15,-2-2-11 0,5 4-12 0,-5-2-13 0,5 0-4 16,-3 0-1-16,1 1-2 0,1 1-3 0,0 0-2 16,-3 0-2-16,3 0 0 0,-1 0 7 0,-1 2 0 0,4-1 4 15,-1 1 4-15,1 1 8 0,3 0 7 0,-2 2 4 0,3 3-4 16,0-1 8-16,1 1-3 0,-2 5 20 0,6-1 1 16,0 5 1-16,1-5 9 0,2 9-4 0,4-4 3 0,2 7-14 15,4-6 0-15,4 6-28 0,1-3 0 0,3 3-3 0,1-3-20 16,5-1 2-16,-2-3 2 0,6 1 0 0,0 2 3 15,-1-2 3-15,4 3 0 0,-4 0-1 0,0 1 8 0,3 2 2 16,-4 3 8-16,-3-2 2 0,0 1-4 0,-3 0 3 0,1-1-4 16,1 0 0-16,-1 2-2 0,3-5-1 0,0 1-6 0,5 1-5 15,0-2 2-15,2 0-2 0,1-1 0 0,0 0 0 0,2 0 26 16,-2 0-33-16,1 0 24 0,-1 0 9 0,3-3-3 16,-4 4 3-16,0-2 7 0,-1-2 2 0,1 2-26 0,-2-1 24 15,1 1-18-15,-1-1-3 0,-2 0-3 0,4 0 5 0,-9 0-16 16,-3-1 0-16,-1 2-1 0,1-2 0 0,-7 0 1 15,6-1-2-15,-7 0 6 0,3 0-2 0,1 0 17 0,6 1 6 16,-2 5-46-16,2-8 62 0,1 3-61 0,3-1 53 0,-3 5-54 16,2-5 49-16,5 3-57 0,-2 0 44 0,1-2 2 0,-3 0-19 15,3 3 11-15,-1 1-10 0,3-2 15 0,-3 0-22 16,1-2 14-16,-4-1-11 0,3 3 10 0,0 2-3 0,-1-4 5 16,-2 2-6-16,2-1-3 0,-12 4 9 0,1-1-7 0,0 0-2 15,-7 1-9-15,3-4 5 0,-5 2 1 0,-1-2-6 16,-2-1 3-16,6-1-10 0,-2 0 15 0,-5-1-10 0,3-4 5 15,-6 1-8-15,-1-5 7 0,-1 2 2 0,-4-5-2 0,-2 0-1 16,-7-2 1-16,3-2-1 0,-7 1-1 0,0-2 3 0,-2-2-1 16,-3 1-5-16,0-1 3 0,0 1 7 0,0-2-10 15,0 1 8-15,0 0-4 0,0 0 4 0,0 0 2 0,0 0 0 16,0 0-3-16,0 0-4 0,0 1 5 0,0-2-2 0,-1 1 3 16,-1 0-2-16,2 0-7 0,-1 1 8 0,1-2 5 0,0 1-2 15,0 0-5-15,0 0-2 0,0 0 5 0,0-1-4 0,0 1 4 16,0 0-3-16,0 0-5 0,0 0 13 0,0 0-8 15,0-2 11-15,0 2-10 0,0 2 12 0,0-2-13 0,1 0 6 0,1-2-5 16,-2 4 2-16,0-2 0 0,0 0-4 16,1 0 1-16,-1-2-2 0,0 2 7 0,0-2-1 0,0 2-2 15,0 0-2-15,0 0 3 0,-1-2-2 0,1 2-1 0,0-1-15 16,-3 1-31-16,1 0-21 0,-1-2 17 0,3-3-99 0,0 1 14 16,0-1-86-16,0-3-11 0,0-2-72 0,-8 2-1 15,8-3-89-15,4 1-52 0,-14-2-22 0,7 1-24 0</inkml:trace>
  <inkml:trace contextRef="#ctx0" brushRef="#br0" timeOffset="136357.34">5626 4108 1063 0,'-10'-5'9'0,"12"-1"3"0,-5 1 0 15,1 2 0-15,-3 1 1 0,5 2 4 0,-3 0 14 0,-1 4 5 16,2-3-1-16,-4 4 4 0,3 1 4 0,1-1 10 16,0 0-2-16,1 4 12 0,-1 4-49 0,1 0 54 0,1 6-62 15,0 3 56-15,0 2-64 0,-2 7 55 0,0 1-53 0,-1 3 39 16,0 2-4-16,-1 1-59 0,0 2 56 0,1 0-61 0,2 3 62 16,-1 0-62-16,4 0 62 0,-4 2-51 0,7 1 49 0,-2 0 5 15,6 2-4-15,-2-1 0 0,7 4 0 0,2-1-3 16,3-1-9-16,6 4-2 0,4 1-12 0,1 2 2 0,3 1-1 15,0 5 5-15,0-3-1 0,-1 5-2 0,0 5 5 0,-2 4-5 16,-2 3 6-16,0 4-5 0,-2 2 8 0,-1 3 0 16,-2 6 4-16,2 0 1 0,-5-1 0 0,3-2 13 0,-3 0 0 15,2-1 8-15,-2-2-5 0,-2 5-1 0,-1-8 0 0,2 5 5 16,-5 1 3-16,2 5-7 0,-2 1 0 16,-1 4-5-16,-2 0 1 0,0 0-4 0,-3 5 3 0,3-5-9 15,-3-1-4-15,0-1-6 0,-3-1 0 0,2 2-1 16,-2-3 2-16,-2 3-2 0,1 2-8 0,-3 3 5 15,-2 5 0-15,1-1 1 0,-4 0-1 0,1 1-1 16,-2-2-5-16,-2-1-4 0,0-5 5 0,-1-4-2 0,0-5-2 16,-1 2 5-16,-2-7-5 0,1 0-1 0,-2 0-1 15,2-1 7-15,-7 5-1 0,1-3-3 0,-4 0 4 0,-4-3-2 16,0 0 2-16,-4-2 1 0,-6-2 2 0,-2-5-4 16,-3-4-1-16,1-1 6 0,-7-5-2 0,-2-2-4 15,-2-5 0-15,-2-1 3 0,2-3-10 0,0 0-4 0,0-6 1 16,-1-2-6-16,2-4 1 0,1-3 2 0,4 0-6 15,3-5-3-15,-4-4 11 0,5-1 1 0,2-2-4 0,4 1-1 16,1-6 2-16,4-2-4 0,4-1 7 0,2-3-5 16,8-6 0-16,3 0 0 0,2-4 0 0,2-2-4 15,7-2 1-15,3 1 0 0,5 0 1 0,1-2 7 0,4 1-7 16,3-1 8-16,5 2 3 0,1 0 6 0,6-1-4 16,-1 3 7-16,3 0-7 0,5 0 0 0,3 2 8 0,2 1-12 15,-3 3-3-15,4 3 2 0,1 1 6 0,3 2-8 0,1 4 5 16,3 3-8-16,-1 3 1 0,4 3 5 0,3 3 6 15,2 3-3-15,-1 5-1 0,-3 4 3 0,3 0-3 16,-4 5 3-16,-1 4-2 0,-3 4-1 0,-3-1 3 16,2 6-6-16,-6 2 4 0,-1 3-2 0,-1 1 2 0,-6-1 0 15,-1 5 2-15,-2 1 2 0,-3 7-3 0,-1-1 5 16,-3 7-3-16,1 0 3 0,-4 4 3 0,0 8 8 16,0-2 0-16,-4 2 7 0,4 1 3 0,-2 1 3 15,-2 0 0-15,1-2 4 0,-1 7-2 0,1 3-9 16,-4 4 0-16,4 4-2 0,-1 5-7 0,1 0-3 0,-1 2-4 15,0 4-2-15,2-3-6 0,0-3 5 0,3-5-2 16,-5-5-2-16,-1 1 1 0,3-4-1 0,-1 4 2 16,1-5-4-16,1-3 9 0,1-1 6 0,-1-2 16 15,5-4 4-15,6-2 5 0,0-10 4 0,3-1-5 0,-1-9 4 16,3-2-3-16,1-8-6 0,5-1-19 0,-3-6-5 16,2-7-7-16,-1-5-1 0,4 0 4 0,-2-8-2 0,6-7-3 15,-4 0 0-15,0-7-4 0,1-1-7 0,2-5-10 16,-2-3-11-16,1-7-9 0,0 1-11 0,-2-9-24 0,-2-4-20 15,0-4-19-15,-1 3-22 0,-4-6-23 0,4-1-34 16,-2-4 19-16,-4-1-74 0,-2 5-4 0,0-4-40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5:41.740"/>
    </inkml:context>
    <inkml:brush xml:id="br0">
      <inkml:brushProperty name="width" value="0.05292" units="cm"/>
      <inkml:brushProperty name="height" value="0.05292" units="cm"/>
      <inkml:brushProperty name="color" value="#FFFF00"/>
    </inkml:brush>
  </inkml:definitions>
  <inkml:trace contextRef="#ctx0" brushRef="#br0">3962 5137 1594 0,'-3'-6'4'15,"3"1"30"-15,-6 2-35 0,1-1 69 0,2 6-48 0,0-6 16 0,1 4 12 16,-3-3 10-16,2 3 10 0,0-3-12 0,-1-5 49 0,2 8-56 16,-3-8 51-16,2 6-3 0,-2-2 9 15,2 2-5-15,-2-1-7 0,2 2 0 0,0 1-7 16,-5-1-8-16,5 1-1 0,1 0-7 0,-1 1-23 0,2-2-1 16,-3 2-8-16,1-1-16 0,0 1-10 0,0-1-3 0,-3 0 0 15,1 3-6-15,-3-1 3 0,0-1-5 0,-3 1 3 16,-2 1-3-16,-1 2 11 0,0-2 10 0,-5 4 2 15,1-1 13-15,-2 4-5 0,-2-2 7 0,1 2 3 0,-1 3 18 16,0 2-6-16,3-1 3 0,-2-1 5 0,5 6 7 16,-1-3 5-16,0 6-1 0,6-4-4 0,-1 7-15 0,2-3 5 15,3 6-5-15,1-1 2 0,1-2-12 0,2 1-1 16,3-4-4-16,1 0 1 0,3-4-4 0,2 3-3 0,1-6-14 16,3 0-11-16,3 0-4 0,4-2 1 0,-1 1-4 15,5-3-5-15,4 0-1 0,2-3-20 0,6-5-16 16,3-1-29-16,-1-4-40 0,8-3-50 0,-2 1-47 0,-3-4-67 15,0-1-77-15,0-7-33 0,-1 2-78 0</inkml:trace>
  <inkml:trace contextRef="#ctx0" brushRef="#br0" timeOffset="419.56">4135 5154 1823 0,'0'-2'25'0,"0"-6"17"0,0 1 23 0,3 4 25 0,-3-1 9 0,0 3 20 16,0-4 8-16,0 5 6 0,0-5-25 0,0 7-12 0,0-2-22 16,0 2-19-16,0 1 8 0,0 1-15 0,0 3-1 15,0 0-11-15,0 5 5 0,3-3-5 0,-3 7 1 0,0-1-5 16,0 2-18-16,0 0 1 0,0 3-12 0,0 0 5 16,0-1-4-16,0 2-2 0,0 0-2 0,-3 0-2 15,3-2 5-15,3 1-9 0,-3-2 4 0,0-2 2 0,0 0 4 16,0-3-4-16,0-2 0 0,0-2 0 0,0-1-6 0,2-2 2 15,1-3-2-15,0 0-3 0,-2-3-3 16,3 0 1-16,-3-3 3 0,-1 3-2 0,3-4 0 16,2-1 1-16,0-4 3 0,3-1-1 0,0-4 1 0,-2 2 3 15,5-5-6-15,3-2 5 0,-4-1-1 0,0 0 2 16,2 0 2-16,-1 0-2 0,0 2 2 0,0 2-1 0,2 1-2 0,-1 4 2 16,1 4 1-16,1 1-5 0,-1 5 3 15,0 2 4-15,1 4 1 0,0 1 6 0,0 2 2 16,-1 4 2-16,1 2 2 0,-1 0 3 0,-2 4-3 0,0-2-2 15,-3 2-7-15,3-1-5 0,0 3 4 0,-3-2-2 16,2-1-6-16,0-1-7 0,0-3-31 0,1-2-25 0,-2 0-35 16,-4-6-40-16,3 3-43 0,-1-5-68 0,-1-1-24 15</inkml:trace>
  <inkml:trace contextRef="#ctx0" brushRef="#br0" timeOffset="1077.44">4965 5270 2099 0,'-2'-5'20'0,"-1"1"29"0,3-4 11 0,-3 5 23 0,-2-2 10 0,1 1 1 0,-3-4 7 0,4 3 15 16,-5-2-12-16,3 3-22 0,-7 0-5 0,2-2-27 16,-1 2-10-16,-3-3 1 0,4 2-2 0,-5-2-19 15,4 3-8-15,-2-3-5 0,2 6-5 0,1-1 6 0,4 0-1 16,-3 2 0-16,4 4-8 0,-1-3 10 0,-1 6 3 15,2-1 5-15,-2 5 5 0,0 0 5 0,1 4 3 0,-2-1 6 16,1 3 1-16,0-1-7 0,0 2 1 0,1 0-6 16,3-1-8-16,-2-1-4 0,2-1-6 0,-1-1-5 15,2 0 1-15,2 0-1 0,2-1-2 0,-1-2-1 0,3-1-1 16,3 0-7-16,-2-1-9 0,3-2-13 0,1-2-6 16,2 1-5-16,2-6-10 0,1 2-14 0,0-6-11 15,2 4 4-15,-3-8 2 0,2 7 5 0,-2-6-5 16,-2 2 3-16,3-2 10 0,-7 0 13 0,4-1 11 0,-2 0-1 15,-4-3 9-15,0-1 11 0,1-3 8 0,-1 0 2 16,-2-2 2-16,0-2-1 0,0 1 0 0,-3-2 4 0,2 1 1 16,-1 1-2-16,1 2 2 0,0 1 6 0,-1 6 1 15,1-2 5-15,1 8 12 0,0 1 7 0,-3 4 1 0,5 1 1 16,-2 3 11-16,0 3 4 0,2 3 0 0,-2-1 6 16,2 6-8-16,1-3-7 0,-1 5-6 0,0-3 0 15,1 1-9-15,0-2-8 0,2 2-4 0,-3-3-6 16,4-1-10-16,1-1 4 0,0 0 3 0,0-2-4 0,3-1 6 15,0-2-6-15,1-3 2 0,1 1-3 0,0-1 7 16,1-2-5-16,0-4-3 0,0 0-28 0,1-7-12 16,-1 3-3-16,1-6-16 0,-1 0-9 0,1-3-9 0,-1 0 0 15,-2-2 2-15,-1 0 30 0,1 0 3 0,-6-2 10 16,-3 2 11-16,-2-3 14 0,-6-1 7 0,0-4-1 16,-5 1 4-16,0 0-5 0,-6-2 9 0,1-1 2 0,-1 2 14 15,1 1 7-15,-2 0 5 0,3 4 8 0,3 5-4 16,0 1 2-16,4 5-8 0,2 5-4 0,1 2-3 0,2 5-15 15,3 4 10-15,2 3 3 0,1 4 9 0,2 2 1 16,-2 4 4-16,4 3 6 0,-1 1-8 0,1 3 2 16,-2 1-7-16,3 0-19 0,-2 0 1 0,-2 1-2 15,-1 1 0-15,2-1-7 0,-2-4 2 0,-3 1-37 0,2-6-23 16,-2 3-38-16,-1 0-53 0,-2-3-66 0,3-8-24 0,-6 0-81 16</inkml:trace>
  <inkml:trace contextRef="#ctx0" brushRef="#br0" timeOffset="1874.02">5278 5237 1951 0,'-2'0'15'0,"2"4"26"16,2-5 13-16,-4 1 14 0,2 3 4 0,0 1 2 0,-1-1 0 16,2-6 1-16,1 6-19 0,1-3-25 0,2 2-11 15,4-2-17-15,1-2-4 0,4 0-6 0,3-1-12 0,4 3-19 16,0-5-23-16,4 5-21 0,0-7-31 0,2-2 10 15,1 1-67-15,-5 2 9 0,-3-5 3 0,1 4 20 16,-4-1 30-16,4-3 18 0,-7 5 29 0,3 4-11 16,-7-3 70-16,6 2 2 0,-7-1 24 0,1-5 25 0,2 5 8 15,-7-5 31-15,2 2-23 0,-6 2 33 0,-1-3 14 16,-3 0 16-16,-2 0 2 0,2 2-10 0,-2-1 14 16,-2 0-16-16,2 0 29 0,-2-1 0 0,4 4-11 15,0 0-24-15,6 1-17 0,-6 3-14 0,6 1-22 0,-3 5 5 16,0-4 10-16,2 8-19 0,-4-1-8 0,7 4 4 15,-7-1 8-15,9 5-2 0,-7-3 2 0,3 6-19 16,1-1-13-16,3 0-6 0,-1 1 2 0,-3 3 0 16,4-1-7-16,-4 2-2 0,0 2-7 0,3-3 2 0,-3 0-3 15,-1-1 0-15,1-2-2 0,-3 0-3 0,2-1-1 16,-1-5-3-16,1 2 2 0,0-8 4 0,-2 4-6 16,1-8 1-16,-2 1 3 0,1-3-1 0,0-1 0 0,-2-1-2 15,2 0-3-15,-3 0-13 0,1-3-5 16,-1 2-7-16,0-7 2 0,-2 1-2 0,-1-5 5 0,0-1-1 15,1-8 3-15,-2-2 11 0,2-4 6 0,-2-4 7 16,4-2-1-16,-2-4-1 0,2 1-4 0,1-4 2 16,2 2 2-16,0-1-3 0,3 5 3 0,4 0-3 0,0 4 2 15,3 5 0-15,0 5 2 0,3 3 0 0,0 4-4 16,0 4 2-16,4 5-1 0,-4 1 1 0,4 5-3 16,-4 1 3-16,4 3-2 0,-4 2 3 0,4 0 1 15,-2 3-1-15,-1 0-3 0,-3-1 3 0,3 3-2 0,-1 0 3 16,-3-4-1-16,0 2-2 0,-5 2 0 0,0-3 3 15,1 0-3-15,-4-1 3 0,-4 2-1 0,-1 0-2 16,0-1 0-16,-4 0 7 0,1-1-1 0,-8 0 0 16,3 1 1-16,-1-1-1 0,0-2 3 0,-1 0-3 0,1-1 4 15,2-3-8-15,1 1 3 0,1-2 1 0,2 0 0 16,1 0 2-16,3-2-4 0,-1 0 0 0,3 0 2 16,0 0 1-16,3-2-5 0,-3 0 2 0,2 2 1 15,3-1-5-15,-2 1 2 0,8-1 4 0,-3 1-6 16,6 0 4-16,0 1 2 0,2 4-6 0,1-2 0 0,3 1 4 15,0 3 0-15,1 2-3 0,-2 2 3 0,1 2-7 16,-3 0 7-16,1 3 14 0,-1 1 16 0,-1 5-4 16,-2-3 4-16,-1 0-1 0,-3 0-5 0,-4 0 8 15,-3-3-2-15,-3 1-12 0,-5-1-14 0,-6-5 3 0,-2 3 0 16,-5-6 3-16,-2 3 0 0,-5-7-5 0,-2 3-2 16,-1-4 3-16,-2-2-5 0,0-1-4 0,3-1-23 0,0 1-13 15,-22-10-87-15,30 1 27 0,0-6-31 16,7 2-51-16,0-1-41 0,0-6-39 0,9-9-11 15,-4 2-67-15</inkml:trace>
  <inkml:trace contextRef="#ctx0" brushRef="#br0" timeOffset="2294.25">6373 5117 2248 0,'-10'-6'20'0,"0"4"30"0,3-10 23 0,5 8 13 0,-3 3 14 16,0 1 6-16,4-8 6 0,1 8 0 0,-2 0-18 15,4 0-30-15,-2 3-18 0,0-3-2 0,0 6-6 0,0-1 7 16,0 4-3-16,-2-2 7 0,2 5 5 0,0 2 13 16,0 2 1-16,-1 0 5 0,2 2 4 0,-1 0-5 15,3 0 1-15,-1 3 0 0,3-7-9 0,2 8-11 16,-2-7-10-16,3 1-14 0,0-1-14 0,0-2-5 15,3-1-8-15,0 0-4 0,0-4 2 0,3-1-4 0,1 0 2 0,-1-1-10 16,0 0-19-16,4-6-20 0,-4 3-13 16,2-8-9-16,-4 3-10 0,2-7-10 0,-2 2 0 15,-1-7 1-15,-2 0 21 0,-1-1 18 0,-3-4 16 0,-2 2 11 16,-3-4 4-16,-1 2 12 0,-4 1 2 0,-2-1 6 16,-2 0-2-16,-2-2 1 0,-2 2-1 0,-3 2-4 15,2 3 3-15,-3 3 0 0,1 2 1 0,0 4 0 16,2-1 0-16,-2 6-7 0,3 3 4 0,-1 0 3 0,3 0 2 15,1 2 0-15,1 1-4 0,3 0 6 0,1 0 0 16,2 0 4-16,1-1-5 0,2 2-6 0,2-3-29 16,1 1-40-16,0-2-40 0,-3 2-56 0,8-2-55 15,1-1-33-15,1 2-63 0</inkml:trace>
  <inkml:trace contextRef="#ctx0" brushRef="#br0" timeOffset="2544.27">6774 4971 2232 0,'-5'-18'30'0,"-1"0"39"0,4-2 16 0,2 7 25 0,0-1 9 0,0 4 27 0,2 1 17 15,1 2 21-15,0 5-19 0,2 0-41 0,-2 3-12 0,1 0-14 16,0 1 7-16,-1 5-16 0,3 0-4 0,1 4-8 16,1 2 2-16,1 4 3 0,2 1-2 0,2 7-11 0,1-1-16 15,1 5-4-15,-3-1-13 0,-1 3-18 16,-1-1-9-16,-1 1-4 0,-3-1-1 0,-1 1 0 15,-2-2-2-15,1 0-3 0,-3-3-4 0,-1 1 3 0,2-6-24 16,0 2-20-16,0-1-27 0,0-6-34 0,-2 4-46 16,-2-9-49-16,-2 0-42 0,-4-4-46 0,3 6-34 15,0-10-31-15,-3-4 10 0,-1-1-29 0</inkml:trace>
  <inkml:trace contextRef="#ctx0" brushRef="#br0" timeOffset="2703.97">6861 5144 1743 0,'-8'-15'27'0,"0"2"39"0,0 3 21 15,0 1 39-15,4 7 16 0,-3 0 31 0,4 2 8 0,0 2 31 16,2 0-22-16,2 3-20 0,5-4-1 0,-3 7-35 16,7-5-11-16,0 2-28 0,5-3-3 0,3 0-35 15,4-2-1-15,3-2-29 0,-1 0-42 0,7 0-29 16,4-1-12-16,2-2-46 0,2 2-92 0,-7 0-61 16,1 3-76-16,-3 0-44 0</inkml:trace>
  <inkml:trace contextRef="#ctx0" brushRef="#br0" timeOffset="3261.77">4712 6260 1578 0,'5'-7'71'0,"3"-5"-15"0,-2 2 21 0,2-2 30 0,-2 2 16 0,-1-3 20 16,1 2 15-16,-2-1 9 0,-1 1-48 0,-1 0 28 15,0 2-12-15,-4 3-19 0,0 1-4 0,-3 1-11 0,-3 4-13 16,-3 0-5-16,-7 4-17 0,-2 1 2 0,-7 4 4 16,-3 2 4-16,-8 4 8 0,0 1-2 0,-3 8 9 0,-3-1 21 15,6 5 1-15,1-1-9 0,7 5 11 0,0-1 2 16,10 0-10-16,4 4-10 0,6-5-7 0,6 6-21 16,2-7-9-16,8 2-1 0,2-4-26 0,5-1-16 0,4-4-8 15,7-2-6-15,2-5-7 0,4-2-11 0,3-4-43 16,8-9-31-16,-2 0-40 0,1-1-53 0,-1-5-56 15,-1-5-59-15,-5 1-66 0,-1 1-46 0,0-5 10 0,-4 3-35 16</inkml:trace>
  <inkml:trace contextRef="#ctx0" brushRef="#br0" timeOffset="3655.94">4925 6234 2050 0,'0'-1'34'0,"-3"-1"24"0,3-3 24 16,3 5 21-16,-3 0 7 0,2 1 20 0,-2-2 5 15,1 4 8-15,-2-1-28 0,2 1-10 0,1 4-8 16,-4-3-13-16,4 6-1 0,-4-3-12 0,2 5 4 0,-1 0-3 16,2-1-3-16,-2 3-11 0,1 1-15 0,-2 0-3 15,2 1-6-15,-3 2-10 0,3-1-8 0,-3 2-5 0,0-2-3 16,2 0-1-16,-1-1-3 0,2-2-5 0,0 1 1 16,0-6 0-16,-2 4 1 0,4-5-1 0,-2 2 0 15,0-5-6-15,2-1-4 0,-2-2-5 0,0 1-18 0,1-3-3 16,-1-3-2-16,2-1 0 0,-1-1-3 0,2-3 7 15,-3-3 2-15,3 1 6 0,-1-5 17 0,-1-1 4 16,3-3 2-16,-1-3 2 0,0-3 1 0,0-2 0 0,4-3-2 16,0-3 2-16,1-3-1 0,2 2 1 0,2 1 3 15,1 0-3-15,0 6 3 0,4 1-5 0,2 6 2 16,-1 4 1-16,2 5 5 0,-2 6 3 0,-3 5 2 0,3 3 7 16,-2 4 6-16,-2 2 0 0,0 7 7 0,-3 1-1 15,0 1 2-15,-3 6-1 0,-2 2-7 0,1 1 1 16,-4 0-13-16,-1 2 5 0,-2 0-4 0,0 2-4 0,0-2-8 15,0-2-3-15,0-2-8 0,0-2-33 0,1-1-13 16,4-2-30-16,-5-6-39 0,1 1-42 0,-2-1-57 16,-1-2-46-16,2-7 2 0,-3 2-50 0</inkml:trace>
  <inkml:trace contextRef="#ctx0" brushRef="#br0" timeOffset="3817.26">5038 6331 1968 0,'-10'-5'21'0,"4"0"30"0,2-1 18 0,1 6 32 0,-4-2 8 0,5 2 7 0,2-4-2 0,2 4 6 0,-2-2-14 0,3 4-17 16,3-2-19-16,2-2-30 0,2 1-11 0,4-1-5 0,3-1-2 15,4-3-12-15,4 0-24 0,2-1-48 0,0 0-35 16,3 0-43-16,0 0-49 0,0-1-9 0,3 0-60 16</inkml:trace>
  <inkml:trace contextRef="#ctx0" brushRef="#br0" timeOffset="4109.12">5563 6107 1477 0,'-2'-4'59'0,"2"0"-27"0,3 2 5 0,-3 2 23 0,0-3 8 16,0 3 3-16,2-1 16 0,0 5 8 0,-1-4-47 15,-1 0 36-15,0 0 11 0,0-3-17 0,0 3 4 16,0-1 14-16,0 2-6 0,0-2 0 0,0 2 10 0,0-1-5 15,0 3-7-15,0-1 17 0,0-2 3 0,-1 4-4 16,1-4 2-16,-2 4 5 0,2-4-4 0,0 3 6 16,0-2 9-16,2 0 4 0,-1 4-8 0,-1-3-3 0,3 6-7 15,0 1 7-15,-3 4-4 0,3 5-1 0,-3 0-14 16,2 6-21-16,-2 1-7 0,2 3-2 0,-1-1-12 16,-1 4-25-16,2-3-10 0,-1 1-18 0,1-3-14 15,1-1-5-15,4-1-47 0,-1-5-61 0,-3 0-69 0,5-6-79 16,-7 2-77-16,3 4-64 0,-1-7-30 0,-3 1-98 15</inkml:trace>
  <inkml:trace contextRef="#ctx0" brushRef="#br0" timeOffset="4340.81">5563 6646 2341 0,'-3'-4'22'0,"-1"1"29"0,1-10 17 0,10 12 7 0,-11 0 14 0,1 1 9 0,6-5 7 16,-1 5 2-16,1 2-15 0,2-4-17 0,-2 5-19 0,8-4-5 16,-1 2-16-16,4-4-11 0,0 2-6 0,3-2-3 15,1-1-6-15,4 1-14 0,3 1 3 0,-1-2-5 16,0-1 2-16,-1 0-1 0,1 1-15 0,-1-3-9 16,-3-2-36-16,0 3-41 0,-7-1-50 0,-3-1-49 15,2-4-33-15,-7 3-77 0</inkml:trace>
  <inkml:trace contextRef="#ctx0" brushRef="#br0" timeOffset="4535.58">5390 6153 2291 0,'-12'-9'31'0,"4"1"32"0,5-4 13 0,4 7 3 0,1 1 15 0,4 0 15 0,2 0 2 0,8 2 8 0,1 2-25 16,5-3-32-16,5 1-5 0,0 1-5 0,0 0-18 15,6 0-16-15,0 1 0 0,2 0-12 0,2 0-7 0,-1 1-13 16,2 0-22-16,1 2-30 0,-7 0-44 16,-7 4-40-16,-1 3-57 0,-8 0-43 0,-6 2-40 0</inkml:trace>
  <inkml:trace contextRef="#ctx0" brushRef="#br0" timeOffset="5356.32">2889 4352 1735 0,'-8'-18'1'0,"0"8"4"0,-3 5 15 0,11 4 20 16,-7 10 25-16,-4 6 18 0,2 10 15 0,3 10 22 0,-2 9 19 15,1 7 9-15,-4 12 7 0,8 6-13 0,-6 7-21 16,5 0-12-16,-2 7 11 0,0 1-11 0,1 4-7 15,0-3-4-15,7-1-10 0,-5-2-2 0,8 3 15 0,-4 0-3 16,6 4-17-16,0 5-7 0,0-3-12 0,2 4-11 16,-4 4-5-16,4 5-5 0,-7-6-21 0,-1 0-1 0,-1-3-10 15,-1-1-3-15,-3-5 2 0,-1-4-3 0,-2 0-4 16,2-3-1-16,-1-1 2 0,1-4 1 0,2 3 0 0,-3-5 0 16,4-2-5-16,-1-1 8 0,3-4-1 0,0-2-1 15,0-6-5-15,0-2 2 0,0-7-1 0,0-3-5 0,0-6-1 16,0-6-7-16,2-6-3 0,-4-6-11 0,4-3 2 15,-2-7-13-15,3-1-2 0,-5-8-4 0,6 2 9 0,-4-7 0 16,5-1 3-16,-3-5 10 0,6 1 4 0,-1-2 10 16,-1-4 3-16,6 0 4 0,-2-3 1 0,0 1-4 0,2 0 3 15,1-2-1-15,1 2 2 0,2-1-5 0,3 3 7 16,4-4 0-16,0 4-2 0,5 2 4 0,7 0 0 16,7-2 13-16,8 0 2 0,8 0 14 0,10-2-7 0,16-1 8 15,11-4 0-15,12 2 1 0,12-3 0 0,15-1-14 16,16-2-5-16,13 2-8 0,19-1 2 0,8 2-6 0,16 2-2 15,4 1 0-15,12 3-7 0,3 0 1 0,2 4-1 16,-4 4 5-16,-2 3-4 0,-3-1 3 0,-9 6-7 16,3-1 2-16,-5 3 2 0,-3 3 5 0,-11 1 7 15,-3 1 3-15,-12-2 9 0,-9 1 6 0,-12-1 11 0,-16 1-8 16,-21-2 3-16,-12 0-5 0,-18-1-4 0,-13-3-12 0,-17 2-5 16,-14-2-4-16,-16-1-16 0,-6-2-4 15,-13-2-17-15,-8-2-35 0,-14 0-51 0,-5-5-74 16,-14 2-101-16,-6-7-129 0</inkml:trace>
  <inkml:trace contextRef="#ctx0" brushRef="#br0" timeOffset="6327.28">3132 4352 1362 0,'-17'-10'12'16,"4"0"23"-16,0 2 5 0,2 2-30 0,0 1 59 0,3 2-21 0,2-1 1 0,0 3 6 16,1-1-2-16,2 4-15 0,3-1 4 0,-3-1 34 0,6 0-55 15,-3 0 40-15,9 4 13 0,7-3 21 0,9-1-3 16,10 2-1-16,10-4-6 0,13 4-2 0,13-4 4 0,16 2-18 16,11-1-10-16,16-3-30 0,6 0-4 0,18-1-9 15,12-1-2-15,16-2-8 0,13-1-3 0,11 3-2 0,12-3-5 16,1-1 3-16,10 3-14 0,2 2-23 0,-2-2-14 15,-4 3-9-15,-3 1-17 0,-4 2-12 0,-9-3 0 0,-1 4-4 16,-1 0 9-16,0-5 25 0,-5 2 11 0,-2 1 18 16,-2-3 13-16,-8 2 13 0,0 1 4 0,-15-1 5 15,-16 1-8-15,-6 2 6 0,-15 0 1 0,-11 2-9 0,-13 1 8 16,-11-2-5-16,-11 3-3 0,-8 1-1 0,-13-3 10 16,-9 3-3-16,-13-2 8 0,-9 2 16 0,-8-3 8 15,-7 1 17-15,-4-2 6 0,-5 2 10 0,-2-3 1 0,-1 3 7 16,0-1-2-16,1-2-3 0,-5 0-14 0,2 3-15 15,0 1-4-15,0-2-7 0,0 1-2 0,2 0-11 16,-1 0 0-16,1-1-15 0,3 1 1 0,0 1 0 0,0 0 0 16,1 0-2-16,1 0 1 0,-2 2-1 0,14 45 8 31,2 14 7-15,-12-51 1-16,-1 2 18 0,1 0 10 0,-1 3 10 0,-3 2 1 15,3 4 5-15,0 3-1 0,-3 3 4 0,2 7 7 16,0 4-16-16,-2 4-3 0,-4 5-8 0,4 9-1 15,-6-1-4-15,3 7-8 0,-4 3-5 0,-2 5 2 16,1-1-1-16,-2 4 6 0,0-1 11 0,3 1 14 0,-1 3 5 16,5 0 11-16,1-1 4 0,2-3-12 0,0 1 2 15,0 2 1-15,5-4-1 0,-3-2-17 0,1-3 1 0,-3-8-9 16,3 3-3-16,-3-7 3 0,2 1-6 0,-2-4-15 16,0 0-4-16,0-2-1 0,2 0 0 0,1 0-2 15,0-1-5-15,1 3 3 0,3-8-3 0,-1 3 2 16,1-2-3-16,3 2-2 0,-2-4-3 0,0 0-2 0,0-5 4 15,2-1-10-15,-4 0 8 0,0-6-5 0,-1-2 0 16,-2-7 2-16,-1-2 0 0,1-7 5 0,-3-2-3 16,0-5 4-16,0-4-1 0,0-1 3 0,0-3-5 15,0-4 4-15,0-1-1 0,-3-1-10 0,3-4-1 16,-3 0-1-16,-2-4-16 0,0-4-34 0,-1-2-47 0,-2-1-68 16,-3-2-84-16,-4 6-103 0</inkml:trace>
  <inkml:trace contextRef="#ctx0" brushRef="#br0" timeOffset="8201.66">8550 7426 1355 0,'9'-1'14'0,"-10"-3"18"0,7 2 8 16,-6 2-28-16,6 0 60 0,-4 0-40 0,-2 0 57 16,0 0-45-16,0 0-13 0,0 0-7 0,0 0 24 15,0 0-17-15,0 0-50 0,0 0 50 0,0 0 1 16,0 0 0-16,0 0-3 0,0 0-6 0,0 0-3 0,0 0 13 16,77-17-14-16,-77 17 7 0,0 0 2 0,0 0 1 15,0 0 2-15,0 0-2 0,0 0-4 0,0 0 4 16,443-44-6-16,-395 43-6 0,1 0-3 0,-5 1 1 0,-1 0-1 15,-4 0 6-15,-4-1 8 0,-5 2-9 0,-3-1 5 0,-3 0 1 16,-5 0 2-16,-19 0-4 0,0 0 1 0,0 0 3 0,0 0 4 16,0 0 9-16,0 0 0 0,0 0-1 0,0 0-6 15,0 0 5-15,0 0-4 0,0 0-7 0,0 0-6 16,0 0-23-16,0 0-38 0,0 0-31 16,0 0-56-16,0 0-68 0,0 0-51 0</inkml:trace>
  <inkml:trace contextRef="#ctx0" brushRef="#br0" timeOffset="57653.92">13294 4255 1378 0,'-10'-6'45'0,"2"2"-36"0,-2-6 56 0,-2 4-33 0,7 0 34 0,-3 3-37 0,4 1 37 0,-1-1-38 0,5 3-5 16,-3 0-7-16,6 0-15 0,-3 2-10 0,2 1 9 0,1 3-3 0,-3 0 1 15,4 2-1-15,1 5 16 0,-2-1-1 0,2 6-36 16,0 2 55-16,3 2-24 0,1 1 46 0,1 7-34 0,3 2 48 16,-2 0-50-16,1 6 57 0,-1 1-3 0,2 4-4 15,-5 4-9-15,4 3 5 0,-5 1 3 0,1 4-8 16,-5 3-3-16,2 2-10 0,1 3 14 0,-5 1 0 0,3 3-10 15,-3 0-10-15,1 8-12 0,-2-6 5 0,0 5-4 16,1 2-1-16,-4 3-19 0,2-3-9 0,-3 2 1 16,3-3 1-16,-5 0 3 0,4 3-1 0,-1-1 12 0,1-5 24 15,-1-1-3-15,0-3 5 0,0 1-1 0,1-4-3 16,-1-2 6-16,1-1-5 0,-1-2-9 0,-1-2-26 0,1 3 8 16,-1-6 2-16,1-5-5 0,2-1 8 0,-3 0-3 15,0-1-2-15,2 1 1 0,0-2 1 0,-1-3-5 16,3 0-6-16,-1 4 6 0,-2-5-6 0,3-1-7 15,0-5 8-15,0-4-3 0,0-5-3 0,0-5-1 16,0-3 1-16,0-4 0 0,0-3 0 0,0-6 2 0,0-1-7 16,0-5 2-16,-2 1 7 0,2-2-3 0,-1-2 10 15,1 2 2-15,0 0 10 0,0 0 2 0,0-1 1 16,0 2-3-16,0-1-1 0,1 2 6 0,4 1-5 16,-1-1-2-16,1 1-8 0,3 2 1 0,0-1-1 0,5 3 3 15,-1-1-1-15,4 1-2 0,0 0-3 0,3-1-8 16,0-2 8-16,5 1-5 0,4-2-1 0,5 1 9 15,6-4-2-15,6-4 14 0,10 1 3 0,13-5 12 0,7 3 1 16,13-8 6-16,7 3 11 0,19-5-13 0,9 1 6 16,15-1-19-16,9-1 1 0,13 2-12 0,5-2-1 15,8 3-7-15,6-1-8 0,4 5 4 0,4-1-9 16,1 1 5-16,-1 3-6 0,-2 3 11 0,-6-2-8 16,-2 4 6-16,-13-1-1 0,-9 2-4 0,-9 0 2 0,-17 2-2 15,-9 0 4-15,-11 2-9 0,-15-3 1 0,-12 3-6 16,-3-1 5-16,-19-2 3 0,-11 0 1 0,-11 2 1 15,-11-3-3-15,-11 0 2 0,-7 0 2 0,-9 0-11 0,-3-3-38 16,-6 1-48-16,-7-3-83 0,-6 3-93 0,-4-4-111 16</inkml:trace>
  <inkml:trace contextRef="#ctx0" brushRef="#br0" timeOffset="58752.4">13301 4310 1287 0,'-39'-4'0'0,"6"3"10"0,2-2 24 16,5 0 8-16,-4 1 6 0,4 0 23 0,6 0-48 15,1 2 60-15,6-2-37 0,-2 2 61 0,7 0-75 0,3-1 7 16,-1-3 3-16,4 4-24 0,-3 0 48 0,10-2-57 16,1 1 32-16,9-4-58 0,5-1 63 0,10-1-9 15,8 1 1-15,14-4 4 0,13-2 12 0,13 1 2 0,9 0 11 16,15 0-10-16,11 0-9 0,5 1-4 0,9 2-13 16,15-1 0-16,10 5-15 0,11-1-5 0,12 4-2 15,8 1-4-15,12 1 0 0,6 2-4 0,11 1 3 0,6 3-5 16,7 0 1-16,2-1 7 0,-2 3-4 0,-7-2-3 15,-4 3-6-15,-1 0-1 0,-4 2-4 0,-10-2-1 16,-6 0 0-16,-11 0 0 0,-8 0-2 0,-3 1 4 0,-18-1 0 16,-13-1 4-16,-14-1-1 0,-11 3 5 0,-15-3-1 15,-13 0-4-15,-11-1 3 0,-15 0 0 0,-3-2-2 0,-9 0 2 16,-10 0 3-16,-9 0 2 0,-5 0-2 0,-11-2 1 16,-1-1-1-16,-8 2 3 0,-3-3 4 0,-2 1 2 15,-2-2 7-15,0 2-2 0,-1 0 3 0,0 1 3 0,-2 0 0 16,0-1-1-16,1 2 5 0,-1 1-9 0,0-1-2 15,1 1 0-15,0 3 0 0,1-2-3 0,2 3 15 16,-1-1 0-16,4 2-2 0,-1 3 2 0,2-1 0 0,-1 1-1 16,1 4-1-16,0-1 5 0,2 2-13 0,-2 2-1 15,-1 2 4-15,4 4 3 0,-3 1-2 0,-1 4 5 16,-1 5 22-16,1 7 10 0,-2 3 6 0,2 6 1 0,-4-1-9 16,2 7-1-16,0 1 2 0,-2 5 4 0,-1-3-10 15,3 5-16-15,-1-2-1 0,-1-5 10 0,0 1 7 16,2 1 7-16,0 3-3 0,0-2-3 0,2 1-2 0,0-2 10 15,1 3-9-15,0 5 0 0,0-3 3 0,-3-1-7 16,3-3-1-16,-1-1 0 0,1-1-5 0,-1-6-9 16,0 1 7-16,-1-4-15 0,-1 0-4 0,3-3-1 0,-3-1 9 15,0-5-3-15,5 4-6 0,-4-3 5 0,2-2-8 16,1-3 5-16,-3 2 0 0,2-2 0 0,2-7-3 16,-1 4-9-16,0-8 5 0,1 4-5 0,-2-5-1 15,0 2 2-15,-3-5-6 0,3 3 0 0,1 0-3 0,-3-4 3 16,1 2-1-16,-1-5-1 0,-1 1 3 0,0-3-3 15,2-2 1-15,-2-2 5 0,0 1-6 0,0-2 1 16,0-2 0-16,0-2 1 0,0-1 1 0,-2-2-1 16,1 2 1-16,-2-3-2 0,-1-2 6 0,1 3 0 0,-3-3-3 15,-2 1 1-15,-2-2-3 0,-2 3-1 0,-4-3 8 16,-2-1-5-16,-5 2 1 0,-4-2-2 0,-3 0 3 16,-8 0-6-16,-4 0 0 0,-9-2 11 0,-6 1-10 15,-10 1 2-15,-10 0-10 0,-16 0-35 0,-12-2-12 0,-15 2-27 16,-13 0-23-16,-14-2-29 0,-8 2-34 0,-9 0-40 15,-1 0-41-15,2 4-18 0,2-3-55 0,4 1-9 16</inkml:trace>
  <inkml:trace contextRef="#ctx0" brushRef="#br0" timeOffset="59482.82">15035 4859 2050 0,'0'-12'18'0,"0"2"25"0,4 0 19 0,-11 6-6 0,7-1 1 0,-2 2 3 16,2 6 1-16,0-1 0 0,0 8-21 0,0 2-24 16,0 2-19-16,0 3 6 0,0 3 0 0,-1 2-1 15,1 4-3-15,-2 1 3 0,2 0 1 0,-2 0 1 0,2 1 3 16,0 1-4-16,-3-2-3 0,3 1 1 0,0-2 4 15,-3 0-7-15,0-1 5 0,0-1-3 0,-1 0-2 16,-3-4 1-16,0 2 10 0,1-2-9 0,0 0-2 0,-4-2 6 16,2-3-4-16,2-2 1 0,-4-2 0 0,4-2 1 15,0-2-7-15,1-3 9 0,2-2 0 0,-2-4-4 16,2-2 3-16,1-3-4 0,-1-4-18 0,0-1 0 0,3-6-3 16,-1-4 0-16,1-4 1 0,4-4 4 0,-1-5-8 15,0-2 4-15,6-7 18 0,-3-2 1 0,3-1 3 16,-1-2-1-16,3-4-4 0,-1 5 5 0,2-2 14 0,1 5 4 15,1 5 3-15,-1 4 0 0,3 8 0 0,-2 8-5 16,3 6 4-16,-2 7-6 0,2 5-7 0,-1 9-2 16,1 5-1-16,2 5-1 0,-1 4-1 0,0 6 2 0,0 2 1 15,-1 4-3-15,-1 3 0 0,1-3-2 0,-4 5-4 16,0-2 3-16,0-1 1 0,-2 0 1 0,1-2-3 0,-1-2 6 16,-1-3-3-16,-1-1 2 0,1-1-4 0,-2-1-25 15,-2-1-18-15,0 1-26 0,-3-6-34 0,-3 2-44 16,-3-6 0-16,0 2-58 0,-6-5-50 0</inkml:trace>
  <inkml:trace contextRef="#ctx0" brushRef="#br0" timeOffset="59661.16">14962 5083 1767 0,'0'0'3'0,"0"-1"9"0,0 3 23 0,11-2 5 15,-9 8 1-15,2-7-1 0,4 4 5 0,0 0-2 16,2-2-4-16,2 1-8 0,1 0-22 0,4 1-3 15,1-3-7-15,4 0-7 0,0 1-37 0,5-3-20 0,-3-7 8 16,4 5-35-16,3-3-48 0,-1 0-48 0</inkml:trace>
  <inkml:trace contextRef="#ctx0" brushRef="#br0" timeOffset="59861.51">15514 4811 2333 0,'2'-20'-34'0,"2"0"31"0,1-7 26 0,3 9 10 0,-8 2 14 15,0 5 7-15,6 1 5 0,-3 4 5 0,-1 3 48 0,0 6-4 16,-1 8-11-16,-1 2-2 0,3 5-2 0,-1 4-1 16,3 7 3-16,1 2-1 0,0 8-14 0,2-2-24 0,0 6-13 15,0-1-3-15,3 3-12 0,-3-2-5 0,3 3-9 16,-3-5 5-16,1 0-12 0,-4-4 0 0,2-2-12 16,-6 0-46-16,1-10-51 0,4 6-75 0,-6-2-82 15,0-4-64-15</inkml:trace>
  <inkml:trace contextRef="#ctx0" brushRef="#br0" timeOffset="60678.52">14965 6355 1531 0,'48'9'74'0,"-48"-9"-36"0,0 0 29 0,0 0 6 0,0 0 8 0,0 0 9 0,0 0 5 0,0 0 4 16,42-24-70-16,-42 24 39 0,0 0-27 0,0 0-4 15,0 0-5-15,0 0-11 0,27-106-4 0,-33 92 0 0,-5 0 2 16,-2 2 3-16,0 0-1 0,-4 3-2 0,0 3 1 15,1 1 13-15,-4 4 3 0,4 4 0 0,-5 1-2 16,5 4-10-16,-1 3 13 0,0 4 3 0,1 2 0 0,3 5-10 16,0 1 1-16,2 0 15 0,2 6 1 0,1 0 6 15,2 1-7-15,2-1-2 0,3 0-8 0,1 0 2 16,1-1-6-16,4-5-21 0,0 1-3 0,3-2-1 16,0-2-7-16,3-2-1 0,3-4 2 0,-3 1 1 0,4-4-2 15,0-3 7-15,1-1-4 0,3-6-5 0,1-1 5 16,0-5-4-16,3-2 2 0,-2-5-7 0,1-6-11 15,3-1-13-15,1-4 0 0,-5-2-1 0,2-6 2 0,-1 0 2 16,-2-6-3-16,0 2 7 0,-2-6 12 0,-5-2 9 16,0-3 2-16,-4-5 0 0,-2 2 1 0,-1-4-2 0,-5-1 3 15,1 2 12-15,-2 5 13 0,-2 3 2 0,-1 10 2 16,0 6 3-16,0 8-7 0,2 6 0 0,1 9 2 16,0 9-16-16,-2 5-9 0,0 4 1 0,2 7-3 0,0 3 5 15,0 5 2-15,2 3 2 0,0 6 3 0,-1-1-1 16,5 4 2-16,0-3-3 0,1 1 2 0,3 2-4 15,-1-5 4-15,-1 1-4 0,3-2-5 0,-3-2 4 0,1 1-5 16,1-5-16-16,-4 0-16 0,5-4-36 0,-5-2-52 16,2 0-51-16,-1-3-62 0,2-4-27 0,-3 2-79 15</inkml:trace>
  <inkml:trace contextRef="#ctx0" brushRef="#br0" timeOffset="61067.7">15685 6223 2375 0,'0'-4'30'0,"3"0"33"0,0 2 22 15,0-2 19-15,-10 1 4 0,3 1 4 0,0 0-2 16,-1 2 3-16,2 0-30 0,-1 0-34 0,1 0-22 0,0 3-22 16,3-2 0-16,0 4-7 0,0-1 1 0,-4 3-4 15,2 0 0-15,0 2 1 0,2 1-1 0,-1 2 6 0,-1-2 2 16,1 4 5-16,-1-2 13 0,4 1 9 0,-1 0 1 15,1 2 12-15,-1-4-2 0,-1 1 0 0,4-1-8 16,3-2 1-16,0 0-12 0,4-1-11 0,1-2 0 0,4 2-10 16,5-4-1-16,4-1-4 0,-3-1 2 0,5 0-22 15,-2-2-13-15,-3-3-1 0,5 0-9 0,-8-3-4 16,-1-1-6-16,-4-2-19 0,0-1-1 0,-6-2 14 16,0 0 11-16,-6-2 8 0,-4-1 3 0,-3-3 2 0,-3-1 13 15,-4-4 18-15,-3 2 1 0,-3-2 7 0,-2 1 4 16,2 0-3-16,-4 3 4 0,2 0 3 0,2 6-7 0,3 2-3 15,0 3 7-15,3 5-8 0,-2 0 3 0,5 3 0 16,1 4-6-16,0 0-19 0,-2 3-24 0,2 3-34 0,-1 0-49 16,1 1-48-16,3 0-11 0,4 5-67 0</inkml:trace>
  <inkml:trace contextRef="#ctx0" brushRef="#br0" timeOffset="61332.02">16490 6182 2182 0,'6'-11'26'0,"3"-1"29"0,-4-5 18 0,2 0 13 16,-4 2 7-16,-1-3 23 0,-1 2 11 0,-2 0 5 16,-3 1-29-16,-1 2-19 0,-1-1-11 0,-5 2-11 15,3 2-4-15,-3 4-26 0,-3 0-7 0,1 3-5 0,-4 3 4 16,1 4-4-16,-4 3-1 0,0 4 10 0,0 5 7 15,-4 3 21-15,5 4 5 0,-1 1 4 0,-1 2 6 16,7 1 4-16,-2 2 5 0,3-2-4 0,4 1-13 0,1-4-16 16,5 4-6-16,3-6 1 0,0 2-7 0,5-4-7 15,6 0-9-15,-2-3-2 0,7-2-1 0,3-3-7 0,1-1-16 16,7-3-29-16,-3-5-45 0,5 1-56 0,2-6-53 16,1-3-75-16,-2-3-58 0,-1-5-85 0,1-2-28 15</inkml:trace>
  <inkml:trace contextRef="#ctx0" brushRef="#br0" timeOffset="61842.78">17108 5979 2366 0,'3'-11'29'0,"1"0"25"0,0-5 11 0,-1 1 0 0,-3 0 4 16,-2-1 10-16,-2 4 3 0,3-3 5 0,-3 1-16 15,0 1-21-15,-3 1-8 0,-1 4-2 0,-3 2 0 16,2 5 0-16,-4 0 0 0,-1 3 2 0,-4 6-14 0,-1 2 6 16,-1 2 8-16,1 3 5 0,-2 2-2 0,3 1-11 15,0 4-2-15,-1 0-8 0,5 2 6 0,0 0-11 0,2-1-11 16,4 1-2-16,4-2 3 0,2 0 4 0,2-2-5 15,2 0 11-15,2-2-11 0,4-1 8 0,2-3-3 16,4-1 0-16,2-1-2 0,3-4-8 0,4 1-9 16,-3-3-9-16,3-2-2 0,-1-3-14 0,-1 1-7 0,1-4-4 15,-5 1-5-15,-4-3 2 0,-1 3 8 0,-5-2-7 16,-1-2 2-16,-4-1 8 0,-2 1 7 0,-3-1 1 16,-4 0 4-16,-3-1-2 0,-3 3 7 0,-6 0 10 0,0 0 2 15,-6 4-1-15,-4 0 2 0,2 4 4 0,2 1 2 16,3 2 8-16,-2 2-4 0,2 4 5 0,3-1 8 0,5 3 10 15,1-1 9-15,2 4 10 0,2-1 1 0,0 2 17 16,0 0 11-16,5 0 3 0,2-1 3 0,2 0 6 16,2 2-5-16,2-2-4 0,4-1-7 0,2-2-17 0,4 1-14 15,5-2-5-15,1-1-13 0,6-1-10 0,1-2-11 16,3-1-9-16,1-4-13 0,1 1-32 0,-4-6-32 16,1 0-45-16,1-2-56 0,-5-4-58 0,-1 0-51 0,-2-3-48 15,3-4 8-15,-3-1-20 0,2-4-26 0</inkml:trace>
  <inkml:trace contextRef="#ctx0" brushRef="#br0" timeOffset="62016.18">17260 6127 1547 0,'-5'-8'94'0,"5"2"-39"0,-2 0 9 0,4 6 10 0,-4 0-1 0,-1 0 15 16,3 5 11-16,0 2 9 0,-1 1-86 0,2-1 46 16,6 4 0-16,-4 3-2 0,7 0 10 0,-3 2-12 15,4 2-10-15,-3 0-7 0,6 3-6 0,-2 0-7 0,-1-1-11 16,1-1-5-16,-1 1-9 0,3-3-7 0,-1 0-2 15,0 0-14-15,-1-2-34 0,0 2-44 0,-6-7-31 0,6 1-47 16,-3-3-12-16,-1 0-46 0</inkml:trace>
  <inkml:trace contextRef="#ctx0" brushRef="#br0" timeOffset="62195.77">17438 6195 1935 0,'-4'-8'20'16,"4"3"28"-16,-8 1 9 0,12 6 16 0,-8 0 10 0,1 3 25 15,-4 6 13-15,1 0 18 0,1 6 0 0,-5 2-22 16,-2 1-5-16,-1 5-10 0,-4 0-8 0,-2 1-29 16,2 1-15-16,-4 0-12 0,5-3-18 0,-1-1-13 0,4-1-49 0,-1-7-65 15,-2 4-70-15,6-6-81 0,1-2-64 16</inkml:trace>
  <inkml:trace contextRef="#ctx0" brushRef="#br0" timeOffset="62356.81">17935 6340 4236 0,'2'5'81'0,"-1"-1"50"0,1 0 42 0,9 3 7 0,-8-15 10 0,3 8-5 16,-3 1 2-16,2 1-9 0,-2 0-154 0,2-4-130 15,2 0-155-15,-4 1-166 0,-6 1-183 0</inkml:trace>
  <inkml:trace contextRef="#ctx0" brushRef="#br0" timeOffset="94703.27">16245 6811 1249 0,'0'0'22'0,"0"0"2"0,0 0 6 0,0 0 19 15,0 0 11-15,0 0-39 0,-93 52 50 0,93-52-51 0,0 0 63 16,0 0-67-16,-80 62 51 0,66-49-58 0,14 4-7 0,-8-3 41 16,10 1-47-16,-5 2 43 0,9 0-63 0,-4 0 72 0,2-3-55 15,2 0 42-15,-2 0 3 0,2 0 1 0,0-3-4 16,3-2 5-16,-2 0 3 0,3-1-10 0,-1 1 4 0,5-4 4 15,-4 2 1-15,5-2-5 0,-3 2 7 0,6-6-1 0,-3 3-6 16,4-2-7-16,-2-2-2 0,2-4-7 0,2 1-5 16,-1-2-1-16,2-1-5 0,-2-2-5 0,0-1-3 0,2-1 0 15,-3-2 1-15,-1 1 0 0,-4-1-5 0,2-2 4 16,-5 2 0-16,0-3 4 0,-5 3 3 0,-3-3 8 16,0 2-7-16,-1-2 12 0,-4 0 11 0,-1 0 2 15,-2-2 0-15,1 2-3 0,-7-1-2 0,0 4-3 0,-5 1-2 16,3 0-7-16,-6 6-7 0,0 1-3 0,-3-2-4 15,0 6 4-15,0 0-1 0,-4 0-4 0,1 0-2 0,0 0-3 16,4 0 1-16,-1 0 1 0,3 0-2 0,5 0 0 16,2 0-1-16,0 2-2 0,6 0 9 0,1 0 0 15,-1 0-6-15,5 0 1 0,-3-1 6 0,4 3-9 16,0 0-25-16,-1-1-24 0,1 2-34 0,-2-2-39 0,4-3-38 16,-1 4-16-16,7-3-67 0</inkml:trace>
  <inkml:trace contextRef="#ctx0" brushRef="#br0" timeOffset="95119.56">16855 6818 1462 0,'0'-4'67'0,"3"6"-37"0,-3-7 7 0,5 5 2 0,-2-4 3 0,-1 4 16 0,2-4 16 0,-1 3 3 0,1-2-48 16,0 0 49-16,-2-1 7 0,1-1 11 0,1 1-1 15,-4-3-3-15,-4 5-14 0,4-3 0 0,-5 4-14 0,-1-4-1 16,-3 5-13-16,-1 2-2 0,-3 1 7 0,-7 3 9 15,4 0 0-15,-4 6 5 0,-2-2-1 0,-2 4-4 0,3-2 8 16,1 2-4-16,-1-1-5 0,7 1-13 0,-2 0 1 16,7-2 2-16,1 4 1 0,0-1-3 0,4 3-4 15,0-2-10-15,4 3 0 0,4-3-4 0,0 0-4 16,2 0-4-16,0-3-2 0,4 0-3 0,-1-2-7 0,4 1 2 16,1-4 0-16,2-1-7 0,6-3-1 0,2 0-19 15,1-4-26-15,5-1-42 0,0-2-41 0,2-4-49 0,0 0-47 16,-4-3-51-16,2-3-48 0,-5 1 3 0,1-2-38 15</inkml:trace>
  <inkml:trace contextRef="#ctx0" brushRef="#br0" timeOffset="97123.65">17173 6865 2132 0,'0'0'-38'15,"0"0"19"-15,0 0 62 0,0 0 8 16,-13-22 10-16,13 22 23 0,0 0 52 0,0 0-10 0,0 0 17 15,0 0-15-15,0 0 1 0,0 0-12 0,16-18-2 16,-16 18-15-16,0 0-11 0,0 0-6 0,0 0-10 16,0 0 3-16,0 0-18 0,0 0-6 0,25 13-8 0,-25-13-4 15,0 0-6-15,0 0-7 0,0 0-11 0,0 0 6 16,35 52-9-16,-18-11-7 16,-17-26-5-16,2 1 3 0,-2-2-9 0,0 1 3 0,2-4-16 15,-1 3-29-15,3-3-38 0,-4-1-47 16,4-1-38-16,-7-2-44 0,3 2-29 0,0-3-64 0,3-3 9 15,-3-3-34-15</inkml:trace>
  <inkml:trace contextRef="#ctx0" brushRef="#br0" timeOffset="97903.4">17250 6882 2057 0,'0'0'27'0,"0"0"24"0,0 0 15 0,0 0 8 16,0 0 6-16,0 0 17 0,0 0 3 0,-30-95-3 15,30 95-19-15,0 0-23 0,0 0-14 0,0 0-8 16,0 0-4-16,0 0-12 0,117-124 18 15,-96 113-12-15,4 0 2 0,0 0 5 0,2 3 1 0,0 0 1 16,-1 2 0-16,-3 3 0 0,3 1-3 0,-4 2-12 16,-1 3-1-16,-3 2-7 0,1 5 3 0,-5 1-7 0,-1 2-1 15,-2 1-5-15,-3 3 3 0,-1 1-1 0,-6 0 0 16,-2 0 3-16,-6 2-5 0,-1 2 3 0,-6-2-1 16,1-1 4-16,-5-5-3 0,-3 2 0 0,-3-2 0 0,-3 0-2 15,-1-3 4-15,-1 4-1 0,-2-6 0 0,-1 5 0 16,0-2-5-16,2 2 5 0,0-3-1 0,5-1 0 15,4-3 1-15,3-3-1 0,5 0-2 0,4-2 5 16,2-2-2-16,5 0-2 0,2-3 0 0,2-2-2 0,5 0-4 16,-2-4-3-16,3 0 4 0,2 0-2 0,4-4-1 15,2 0 2-15,1 1-3 0,1 3 7 0,4-1-4 0,-2 5 7 16,3 1-2-16,-3 3-2 0,1 2 6 0,-2 3 1 16,0 1 2-16,-5 5 4 0,2 2 1 0,-5 3-4 15,0 1 3-15,0 2-1 0,-3 3-3 0,-2 0-1 16,4-1 3-16,-4 0-9 0,-1 2 2 0,1-3-4 0,-1 0-32 15,3-3-49-15,-5 0-61 0,-5-1-61 0,2-6-98 16</inkml:trace>
  <inkml:trace contextRef="#ctx0" brushRef="#br0" timeOffset="119064.87">23512 4229 1026 0,'0'-7'12'0,"0"2"12"0,0-1 2 0,0 4 7 16,0-3 8-16,2 3 7 0,-2 0 10 0,1 0-4 16,-1-1 2-16,0 1 4 0,0-1-46 0,2 0 43 0,-2 3-43 15,-2-1 57-15,2-1-58 0,-1 2 61 0,2 0-54 0,-6 0-8 16,7 0 40-16,-6-1-39 0,4-1 39 0,-2 0-59 15,2 2 56-15,-1 0-58 0,1 2 41 0,1-1-2 0,-1 1 1 16,2 1-10-16,-2 1-7 0,2 0-4 0,-2-4-8 0,0 4 10 16,2-1 6-16,1 4-3 0,-1 4 6 0,1 1 1 15,0 2 9-15,1 11 7 0,1 1 2 0,1 6-2 16,-3 5-7-16,6 3 1 0,-2 3-6 0,-1 4 6 0,2 1-10 16,0 6 0-16,-2-3 4 0,2 2-7 0,-1-1-2 15,-3 2-2-15,4-2 6 0,-5 0-7 0,2-3 1 16,-2 1-5-16,0-1-5 0,1 1-1 0,-3-1 20 0,3 3 17 15,0-2-6-15,-1 3 2 0,-1-4 0 0,-1 2 5 16,2 3-4-16,-1-3 13 0,0 3-22 0,1-3-11 16,0 2 12-16,0 1 6 0,1 2 12 0,-3-1-2 0,5-1 0 15,-3-1-6-15,0 1 2 0,1-3 4 0,-4 0-1 16,3-2-3-16,-2 2-2 0,1-3 1 0,0 0-1 0,-1-1-1 16,-1 0 1-16,0-3-11 0,0-1-9 0,4 0-5 15,-4-2-5-15,0-1-11 0,0 0 7 0,0-3-3 16,0 2-3-16,1-3 0 0,-1-7-1 0,0 2 2 15,0-5-2-15,0 3 4 0,0-2-2 0,-1 1-2 0,1-3 1 16,-4 2 3-16,4 4-3 0,-3 0 1 0,1-2 1 16,1-1-5-16,1 0 3 0,-2-1 0 0,2-2-1 15,0-2 1-15,0-1 1 0,2 0-1 0,-1-4 0 0,1-1 4 16,0-3-4-16,-1 1 1 0,3-3 2 0,0 0-3 16,-1-1-2-16,0-3 4 0,0-3-1 0,1 2-1 15,-3 0 1-15,3-3-4 0,-3 2 3 0,-1-3 0 16,3 2 4-16,-3 0-6 0,4-2-1 0,-4 2 3 15,0 1-2-15,1-1 2 0,-1 0-3 0,0 1 3 0,0-1-3 0,0 3 4 16,0-3-2-16,0 1 2 0,-1 2-2 16,1-2 3-16,0 1 2 0,0-1-5 0,0-1 1 15,0 1 0-15,0-4-1 0,0 0-2 0,0 1 2 0,0 2 0 16,1-4-4-16,3 4 5 0,0 0 0 16,-3-2-6-16,6 0-5 0,-4-1-7 0,3 1 5 0,2 0-5 15,2-1 5-15,-1-1-5 0,5 0 3 0,1-1 0 0,2 2 12 16,0-2 5-16,2-2-2 0,2 2-1 0,4 0 4 15,4-1 2-15,4-2 1 0,8 2 1 0,3-1-1 16,5 0 0-16,8-1-2 0,14 0 4 0,12-3-4 16,13-1-2-16,16 3 2 0,12-3-3 0,10-3-18 15,15-1-17-15,11-3-6 0,-4 3-30 0,7-3-8 16,-2-1-6-16,0 1-5 0,3 1 4 0,-1-1 13 0,-1 4 17 16,3 2 12-16,-1-1 28 0,0 4 8 0,-6 3 18 15,1 0 23-15,-4 4 14 0,-4 1 2 0,-2 2 16 16,0 4 8-16,-4-2 15 0,5 3 0 0,-1 0-8 0,-5-1-19 15,-3 2-16-15,-3-2 5 0,-1 2-21 0,-4-4-16 16,-8 3-11-16,-5-1 0 0,-8-2-7 0,-3-3 1 16,-7 1 0-16,-15-3-3 0,-7-2 4 0,-15-2 2 0,-9 0-15 15,-12-4-13-15,-11-2-13 0,-11-3-14 0,-9 0-32 16,-8-4-35-16,-10 1-35 0,-8-2-57 0,-9-3-59 16,-8-3-44-16</inkml:trace>
  <inkml:trace contextRef="#ctx0" brushRef="#br0" timeOffset="120465.74">23696 4218 1189 0,'-5'-9'16'0,"-1"0"12"16,-1 2 1-16,4 0 14 0,-2 2 16 0,1-1 6 15,3 0-42-15,-3 3 46 0,3-3-52 0,-1 3 46 0,2 1-56 16,-2-1 48-16,4-1-72 0,-4 4 52 0,4-2-9 0,-2 0 9 15,3 2-15-15,1-6-9 0,5 6 21 0,-1-2-55 0,5-1 53 16,4 1-55-16,6 0 49 0,6 2-51 0,6-1 56 0,4 1-47 16,12-1 37-16,9 1 2 0,5-2 12 0,4 2-6 15,17 0 1-15,8-2-1 0,19 2-3 0,10-1-5 0,15-1-1 16,6 1-6-16,13 1-7 0,8 0 6 0,-8 0-5 0,3 1-3 16,-1-1-4-16,0 2 3 0,2-1-2 0,3 1-1 0,2-2-3 15,6 2-1-15,1 0 4 0,-1 0-2 0,-6 5 3 16,1-1-4-16,-5 0-1 0,-5 3-1 0,-11 1-1 0,-3 2 1 15,-1-4 3-15,-2 3 2 0,-7-1 0 0,-10 0 4 0,-8 0 1 16,-7-1 0-16,-7-2 1 0,-8 2-2 0,-3-2-7 0,-7 0 2 16,-4-2-4-16,-6 1 5 0,-1-2-2 0,-4 2 0 15,-11-3 2-15,-8 1-4 0,-8-4 6 0,-8 3 0 0,-7-1 2 16,-6-1-8-16,-7-1 0 0,0 0 5 0,-9 0-2 0,0 0 2 16,-4 2-7-16,0-2 4 0,0 1 2 0,0 3 0 0,-4-4 2 15,4 3-8-15,0 0 4 0,-3 0 0 0,3 0 5 0,-1 0-2 16,-1 1-3-16,0-1 2 0,1 2-3 0,-2-1 3 15,3 1-1-15,-5 0 2 0,4 0 2 0,-1 0-1 0,0 3-3 16,1-1 1-16,1-2 6 0,-2 2-5 0,2 0 2 0,-1 1-1 16,1 1-3-16,1 1-4 0,-1 0 10 0,2 0-1 0,-1 3-3 15,1 0 0-15,0 1 1 0,-1 0-1 0,4 1 2 0,-2 2 3 16,-2-1 8-16,4 2-1 0,-2 0 0 0,1 1 6 0,-1 0-7 16,0 1 2-16,0 2-1 0,2 1 10 0,-2 3 2 0,-2 1 10 15,1 2 11-15,1 6 8 0,-1-1 5 0,3 3-1 16,-5 1-4-16,1 2-4 0,1-1-19 0,1 3-8 0,-4 0-8 15,1-2-14-15,-2 2 1 0,0 1 8 0,1 0-2 0,-3 3 4 16,4-1 3-16,0-4 4 0,0 4 7 0,0-1 16 0,0 2-6 16,4 0-3-16,-1 1 5 0,0-1-6 0,0 2-2 0,2 3-5 15,-2-1-6-15,2 0-6 0,-2-1 7 0,-1 1 6 16,1-2 1-16,-3 1 3 0,1-2 12 0,1-1 0 0,0 0-4 16,-1 0-3-16,1-3-1 0,-2 1-10 0,1-4-2 0,-1-1-9 15,0-1-4-15,0-1 0 0,-1 0 1 0,-1 0-1 0,1-2-3 0,-4-3 8 16,5 4 0-16,-5-4 15 0,3 4 4 0,-1-7 5 15,0-1 2-15,0 0-5 0,6-1 7 0,-6-3-9 16,6-1-1-16,-3-2-5 0,1-2-11 0,1 1-6 0,1 2-7 16,-1-1 3-16,0-2-5 0,-2 4 4 0,3-4-2 0,-3-1-3 15,1 1 0-15,-1-3 1 0,2 0 0 0,0 0 2 16,-1 1-2-16,1-3 3 0,-2 1-3 0,0-2-3 0,1 0 6 16,-1-1-1-16,2-1-2 0,1 1 6 0,-3-2 13 15,0 1 9-15,0-1 6 0,0 2 4 0,0-1 2 0,1 2-1 0,-1-3 8 16,2 2-9-16,-1 0-7 0,1-3-10 0,0 1-5 15,-1-1-5-15,1 0 0 0,0 1 4 0,1-3 0 0,-3 0 2 16,0 0-7-16,1-1 0 0,1-1 1 0,0 0 4 16,-1 0-5-16,1-3-6 0,-2 4-2 0,0-5 1 0,1 0 4 15,-1 1-7-15,0-2 0 0,-1 0-1 0,1 0 4 0,0-2-2 16,0 1 3-16,-2 0-4 0,2-3-3 0,-1 2-9 0,-1-3-27 16,0-3-44-16,2 0-48 0,-1 0-65 0,-2-3-71 15,-6-2-100-15</inkml:trace>
  <inkml:trace contextRef="#ctx0" brushRef="#br0" timeOffset="128014.59">24805 5143 1249 0,'0'0'19'0,"0"0"17"0,0 0 23 0,0 0-38 15,30-85 61-15,-30 85-50 0,0 0 67 0,0 0-36 16,0 0-14-16,0 0-15 0,0 0-16 0,0 0 55 0,47-58-53 0,-47 58 50 16,0 0-1-16,0 0-15 0,0 0 6 15,0 0 1-15,0 0-6 0,49-43-6 0,-49 43 4 0,0 0-4 16,0 0-2-16,0 0-5 0,0 0-2 0,0 0-10 16,0 0-14-16,9-17 0 0,-9 17 4 0,0 0-2 15,0 0 19-15,-58 8-5 0,58-8 3 16,0 0 3-16,0 0-6 0,0 0 0 0,0 0 2 15,0 0-5-15,-202 147-14 0,184-116 23 0,1 0-8 0,2 2 8 16,0 0 2-16,5 0 6 0,-1 2 6 0,3 3 3 16,0-6-10-16,8 0-20 0,-3-5 2 0,9 2-5 0,-2-4 0 15,5-1-3-15,0-3-9 0,6-3-2 0,2 1-2 0,2 0-2 16,2 1 8-16,2-5-7 0,3 1 4 0,-1-1-2 0,4-3 0 16,1-2-5-16,0-5 7 0,1-1-3 0,-1-3-6 15,-3-2 5-15,3-1-3 0,-5-5-13 0,1-3-12 0,-5 0-4 16,1-5-22-16,-4 1-7 0,2-5-7 0,-6-1-4 0,0 1 3 15,-3 1 8-15,-2-2 16 0,-1-4 3 0,-3 1 19 16,-1-4 8-16,0 1 5 0,-4-1 2 0,0-2 1 0,-3 0 0 16,2 2-1-16,-3 1 1 0,4 5-6 0,-3 5 8 15,1 3-5-15,1 2 1 0,-1 6 2 0,2 2-2 0,0 3 2 16,0 5 3-16,0 3-1 0,0 3-3 0,0 6 4 0,-1-1-1 16,1 7 1-16,0 2-3 0,0 4 3 0,-4 2-2 0,8-4-1 15,-4 0 0-15,0-1 1 0,1 2 5 0,1 0-4 0,1-1 4 16,0-2-5-16,1-2 0 0,1 0 7 0,0 4-2 15,2-4-1-15,2-3-3 0,-2-1-41 0,3-4-60 0,-5 1-50 16,3-5-55-16,5-1-29 0</inkml:trace>
  <inkml:trace contextRef="#ctx0" brushRef="#br0" timeOffset="128419.5">25394 5445 1500 0,'-4'0'72'0,"2"0"-47"0,2-1 5 0,-3 1 3 0,4 5 3 0,1-3 6 0,3 3 8 16,0 0 1-16,5 1-70 0,2-2 55 0,-1-1-6 0,3 1 4 0,0 0-1 16,3-2-4-16,3 2-6 0,-2-1 0 0,1-2-3 15,2 1-7-15,0-2 3 0,-1 1-10 0,-2-1-3 0,-1-1 1 16,-4 1-5-16,2-3 1 0,-5 1-1 0,3 1-1 15,-6-3 1-15,0 2 4 0,-3-4-2 0,0 3 0 0,-3-3 4 16,3-1-6-16,-4 1 4 0,-4-1 0 0,4-2-2 0,-5 2-2 16,1-1 0-16,-3-1 2 0,0 0-5 0,0 0 6 0,-2 0-6 15,-5-2 4-15,2-2 0 0,1 2 3 0,-3-1 15 16,1 1-6-16,-1-3 11 0,5 5 1 0,-3-1 1 0,3 2-1 16,0 3-2-16,2 2-5 0,2 2-9 0,1 5 13 0,-2 0 11 15,1 5-1-15,-2 0 4 0,3 1 3 0,-4 5 15 16,2 0 9-16,-2 3 3 0,1 1-12 0,2 4-16 0,1-3 0 15,0-1-4-15,0-2-3 0,2 0-10 0,1 0-4 0,4-2-10 16,1-1 1-16,0-4 3 0,2 1-9 0,2 2 5 16,2-1-23-16,4-2-32 0,-3-5-51 0,3 1-39 0,-1-4-35 15,5 0-14-15,-1-4-69 0</inkml:trace>
  <inkml:trace contextRef="#ctx0" brushRef="#br0" timeOffset="128811.79">25738 5261 1815 0,'0'-16'33'0,"0"1"23"0,0-2 13 0,0 7 11 0,0 1 0 0,1 5 2 0,-1 3 6 16,5 3 10-16,-1-1-20 0,3 6-15 0,-1 2-6 0,2 2-5 15,1 4-1-15,1 3-1 0,0 0-3 0,2 1-3 16,-6 6 1-16,1 0-6 0,-2-1 4 0,-4 4 1 0,1-2 4 16,-5-5 8-16,3 1-4 0,-5-2-10 0,3-4-16 0,-4 2 0 15,6-2-9-15,-5-3-5 0,2 0-3 0,2 4-9 16,-1-3 2-16,0-1 5 0,1-1 2 0,-1-2-8 0,2-1 2 0,-1-3 1 15,1-2-4-15,0-2 11 0,1-2-7 0,1-2 1 16,-1-3 5-16,3-3-2 0,0-3-4 0,1-2-2 0,0-4 0 16,3-2-9-16,0 4 6 0,1-7-3 0,2 1-10 15,2-5 8-15,1 3 4 0,0-2-8 0,0 2 7 0,1-2 1 16,-1 0-4-16,2 3-3 0,-1 2 9 0,1 6-6 0,-2 3 2 16,-1 3 1-16,3 4-2 0,-7 4-3 0,4 2 2 0,0 3 4 15,-5 3-3-15,0 4 0 0,-2 2 0 0,2 3 6 16,-4 3-7-16,0 2 11 0,-1 1-5 0,-1-1 3 0,-1-2-5 15,1-2 3-15,-2-1 2 0,0 1 1 0,0-2 1 16,0 0-7-16,-2-1 5 0,2 4-5 0,2-2-35 0,-1 4-19 16,3-5-40-16,-3 2-46 0,-2-1-45 0,-4-4-51 0,5-4-16 15</inkml:trace>
  <inkml:trace contextRef="#ctx0" brushRef="#br0" timeOffset="129273.49">26856 5307 1783 0,'-5'-9'37'0,"-2"-1"28"16,-1 0 15-16,-4-1 13 0,7 3 5 0,-3 1 4 0,6 0 8 16,-7-1 5-16,6 4-35 0,-2 1-31 0,4 1-13 0,-4 2-15 15,0 2-7-15,2 0-3 0,0 3-8 0,-1 1-3 16,2 3 0-16,0 0 7 0,0 4 14 0,2 2 4 0,0 3 3 15,2 4 0-15,0 1 1 0,2 1 2 0,-1 1-5 16,-1-3-5-16,-1 2-16 0,3 0-2 0,-3-3-3 0,1 2 0 16,-2-1 0-16,0-1-3 0,0-3 5 0,0 3-4 0,0-1 4 15,-2-4 0-15,2-1 2 0,-1-2 1 0,-3-2-2 0,3-3 0 16,-1 0 2-16,-1-2 1 0,-3-5 0 0,1 3 1 16,2-6 2-16,-2-1-4 0,-1-1 6 0,1-2-6 0,-3-1-4 15,2-4 1-15,-2-2 2 0,3 0-4 0,-1-6-1 0,-2-2-3 16,5 1 1-16,0-4 2 0,1-2 1 0,2-1-1 0,2-5-5 15,3 1 4-15,-1-2-5 0,7-2 7 0,0 0-6 16,3-3 1-16,1 3 0 0,4 3 4 0,-2 5-1 0,2 3 4 16,-1 5 6-16,2 5-6 0,-3 4 1 0,3 7 1 0,-3 2-2 15,0 4 2-15,2 3 3 0,-3 4-6 0,1 2 0 0,-4 4 6 16,4 4 5-16,1 3 0 0,-6 5-1 0,1-1 1 16,-2 4 3-16,-1 1 4 0,-1 2-2 0,4-5-1 0,-5-1-7 15,0 0 6-15,-2 0-4 0,2 1 0 0,-2-1-2 16,1-1-5-16,-3-3 2 0,0 3-2 0,-3 0-15 0,1-3-42 15,-2 0-37-15,-3-6-49 0,-1 1-41 0,-4-2-43 0,4-2-18 16</inkml:trace>
  <inkml:trace contextRef="#ctx0" brushRef="#br0" timeOffset="129419.75">26761 5473 1703 0,'-8'-5'14'0,"3"1"26"0,3 0 13 16,-1 0 18-16,3 5 10 0,3 2 10 0,0-2 14 0,1-1 6 15,5 4-12-15,-2-1-26 0,5 3-14 0,-1-2-16 0,6 1-8 16,1-1-9-16,4 0-14 0,2-1-4 0,2-2-3 16,5-1-13-16,2 1-26 0,-3-1-31 0,1 0-41 0,4 2-38 15,-5-2 7-15,0 0-47 0,-1 0-47 0</inkml:trace>
  <inkml:trace contextRef="#ctx0" brushRef="#br0" timeOffset="129609.77">27372 5275 1500 0,'0'-22'86'0,"-3"-3"-45"0,-2 2 28 0,5-3 14 0,-3 1 25 0,5 1 12 16,-2 4 20-16,1 2 5 0,7 3-73 0,-3 2 57 0,8 9-17 16,-9 2 18-16,1 5-13 0,0 8-11 0,-7 0 5 15,6 9 6-15,-8 0-4 0,9 6 10 0,-8 4 4 0,6-1-9 16,-3 6-5-16,4 0 8 0,-1 2-13 0,0 0 2 0,4-1-12 16,-7-1-14-16,5 2-14 0,-5-2-23 0,4 1-9 0,-6 1-3 15,0-5-20-15,-3 1-72 0,-2-2-55 0,4 0-89 16,-4 0-110-16,-6-2-127 0</inkml:trace>
  <inkml:trace contextRef="#ctx0" brushRef="#br0" timeOffset="133063.19">6771 7882 1041 0,'0'0'18'15,"0"0"7"-15,0 0 11 0,0 0 8 0,27-17 2 16,-27 17 9-16,0 0 11 0,0 0 2 0,0 0-11 0,93-2 16 16,-76 10-56-16,2-3 53 0,2 6-44 0,4-3 62 15,-1 7-72-15,-5-1 5 0,-19-14 2 0,0 0 37 16,0 0 15-16,0 0 3 0,0 0-11 15,0 0-10-15,0 0 3 0,0 0-13 0,781 376-8 16,-684-322-11-16,5 5-7 0,-2 5-5 0,1 5-2 0,2 3 2 16,4 1-7-16,3 0-3 0,0 0 1 0,-2-2-9 0,6 2-2 15,-1-3 6-15,0 2-5 0,4-2 1 0,-3 1 8 0,-2 0 6 16,0-7-10-16,-6 6 2 0,3-1 4 0,-1 3-10 0,1 0 8 16,0 1-2-16,2 0 5 0,-1 1 5 0,4 7 9 15,3-5 2-15,0 2-7 0,0-5 9 0,-3-1-1 0,-5-1 1 16,-1-2-15-16,-1-4-8 0,-4-3-5 0,-3-5 0 15,-2 3 0-15,-3-7-3 0,-2 2-4 0,3-5 2 16,-7-4 5-16,-7 3 0 0,-3-3 2 0,-8-1-2 16,-9-4 2-16,-5-1 1 0,-11-4 3 0,-4-1-5 0,-7-2 3 15,-11-6-12-15,-2-3-24 0,-8-1-23 0,-6-7-23 16,-4-1-38-16,-4-7 3 0,-7-3-78 0,-2-1-16 0</inkml:trace>
  <inkml:trace contextRef="#ctx0" brushRef="#br0" timeOffset="133470.73">11961 11373 1720 0,'0'0'-45'0,"0"0"2"0,0 0 22 0,-8 15 36 0,8-15-50 0,0 0 52 0,0 0 16 16,75 23-63 0,20 3 47-16,-72-24-54 0,-1-2 33 0,2 4-57 15,-4-4 50-15,1 2-60 0,-1-4 38 0,0 2-28 16,-2-4 1-16,1 4 3 0,-3-2 22 0,-2-3-5 0,2 3-1 16,-2-4 3-16,-3 1 14 0,-3-1 0 0,6-1 4 15,-6 0 2-15,0 0-4 0,-1-2 14 0,0 1 16 0,-2 0 17 16,2-1 7-16,-3-1 16 0,-4 3 23 0,5-2 13 15,-3 4 22-15,3-3-38 0,-1 4 54 0,-2 1-55 16,1 2-4-16,0 1-15 0,-1 1-14 0,-1 0-3 16,2-1-7-16,-3 4 32 0,0 1-64 0,4-3 47 0,-3 3-6 15,1 1 1-15,1 0-4 0,-1 1-18 0,-1 0-9 16,-1 0-17-16,0 1-28 0,3-5-6 0,-3 3-65 0</inkml:trace>
  <inkml:trace contextRef="#ctx0" brushRef="#br0" timeOffset="134044.28">17097 8265 823 0,'0'8'31'0,"-2"6"13"0,5 0 18 0,-3 5 8 0,-1 3 11 0,-1 7 6 0,-1 3 17 16,0 6 12-16,-1 8-68 0,2 4 53 0,0 7-59 16,-1 4 58-16,0 7-63 0,1 1 22 0,2 8-14 15,2-3-5-15,1 5 48 0,0-2-57 0,1 1 62 0,0 1-60 16,4 0 55-16,-5-2-19 0,8-1-6 0,-2 6-1 16,1 0-10-16,3 0-10 0,3 0-17 0,-2-1-6 15,0-1-7-15,0 1-2 0,-3-5-3 0,0-2-7 0,-4-6 5 16,-1-4-3-16,-1-6-4 0,1 0 1 0,-3-7 3 15,-3-1-8-15,0-4 9 0,0-2 0 0,0-6-9 0,-3 2 8 16,1-4-4-16,-2-2 2 0,-1-5 3 0,2-1 1 16,0-4-4-16,-2-3-18 0,-1 1-38 0,-5-6-39 15,3-1-38-15,1-7-5 0,1 1-59 0</inkml:trace>
  <inkml:trace contextRef="#ctx0" brushRef="#br0" timeOffset="134543.94">16967 10972 938 0,'5'8'-1'0,"-2"-7"2"0,8 4 2 0,-1-3-4 15,-1 6 4-15,1-5-4 0,4 1 1 0,-1 1 6 16,1-2 1-16,-2 2-13 0,1-1-11 0,-2-1 2 0,2-3-9 16,1 3 4-16,-1-2 2 0,1-2-6 0,0-2-4 15,2 0 17-15,-2-1 3 0,-1 0 7 0,1 2 2 16,-4-3-1-16,-1 1-4 0,-1 2 0 0,-2-1 13 16,1-2-5-16,-1 2 12 0,-3 1-1 0,1 2 2 0,-4-1 9 15,4 5-2-15,-4-4 1 0,1 5-5 0,-1-5 1 0,0 6-1 16,2-5-4-16,-2 2 6 0,3-2 4 0,-3-2 6 15,3 1-3-15,4-1 0 0,-4 1-1 0,5-4-8 16,-2 1-2-16,2 3 1 0,0-2-14 0,2-1-1 16,1 1 0-16,-3 1-5 0,-4-1 3 0,4 1 2 0,-2 1 1 15,-2-2-4-15,0 2 4 0,-2-2-6 0,0 2-5 16,-2-1 2-16,0 1-6 0,-2-2-8 0,0 2 2 16,2 0-10-16,-1-2 0 0,1 2 6 0,0-6-3 0,-2 5-3 15,4-7 6-15,1 3 6 0,-1-5 0 0,2 5 13 16,-2-4 0-16,3 2-8 0,2 1 11 0,-3 1 3 15,0 1-1-15,-4 4 17 0,0 0 8 16,0 0-8-16,0 0-5 0,0 0 3 0,17-11 12 16,-17 11-67-1,0 0-10-15</inkml:trace>
  <inkml:trace contextRef="#ctx0" brushRef="#br0" timeOffset="135522.37">26245 8198 895 0,'-3'1'18'0,"-3"3"5"0,2 0-3 0,0 0 5 16,-1 3 4-16,-2-4 20 0,2 5 4 0,-5-1 0 16,2 7-12-16,-6-1 10 0,1 6 10 0,-4 2 3 0,1 3 2 15,-6 9-9-15,-7 0-39 0,-1 5 57 0,-9 4-58 0,4 0 39 16,-14 5-60-16,9-1 48 0,-13 1-66 0,5 2 39 0,-2-3-14 16,-7 0-14-16,-1 2 9 0,-8-3-13 0,-2 0 8 15,-10-1-11-15,-2-1 17 0,-8-2-11 0,-6 3 12 0,3-1-8 16,-9 1 1-16,5 3 6 0,-10 1 5 0,5 3-1 0,6 3-4 15,-2-1 46-15,6 3-9 0,-5 3-37 0,5 3 46 0,-1 6-49 16,6-4 40-16,-2 7-20 0,-8-1 57 0,2 4-83 16,-4 1 47-16,4-3 1 0,-2-1 3 0,2-2-1 0,-4-4 2 15,5 2-28-15,1-4-4 0,-4 0-6 0,-4-5-1 0,-3 3 2 16,-1-4-7-16,-4 2-3 0,-1-5 4 0,0-3 3 0,-4 4-7 16,5-3 4-16,8 1 2 0,4-2-4 0,5 0 2 15,7-4 5-15,4 0-5 0,9 0 1 0,14-5-1 0,5-3 2 16,11-5-4-16,6-2 6 0,8-5-1 0,6-3-4 0,7-7 4 15,8-1-16-15,-3-5-30 0,2-4-37 0,9-5 15 0,-1-3-44 16,4-4-31-16</inkml:trace>
  <inkml:trace contextRef="#ctx0" brushRef="#br0" timeOffset="135810.53">21382 11107 787 0,'5'0'7'0,"-6"0"10"0,2 4 5 0,-2-1-1 16,1 3 0-16,-2 1 4 0,0 1 8 0,-1 3 4 0,2 3-7 15,-3 0-13-15,1 5-1 0,-3 2-3 0,5 0 7 16,-6 1 0-16,4 1-6 0,0 1 1 0,-1-1 3 0,1-2 2 15,3 1 11-15,-1-4 14 0,2 0 5 0,-1-2 5 0,3-1 12 16,4-4-52-16,3-1 49 0,0-2-36 0,2-1 29 16,-1 1-53-16,8-5 33 0,-1-1-51 0,5 0 28 0,2-4 3 15,4 0-8-15,1-1-6 0,4-2-5 0,4-1-1 0,3 0-3 16,-4-1-26-16,6-2-55 0</inkml:trace>
  <inkml:trace contextRef="#ctx0" brushRef="#br0" timeOffset="137167.53">11265 12020 1204 0,'2'-2'-3'0,"2"-4"4"0,-4 5 16 0,0 1 5 0,5 1 12 0,-5 5 15 0,5 2 0 0,1 1 7 15,0 4 9-15,1 4-43 0,-1 3 39 0,-1 3-56 0,1 4 45 0,0 4-70 16,-4 4 67-16,0-1-48 0,-2 2 36 0,-2 9 0 15,0 3-56-15,-6 0 98 0,-1 7-102 0,-2 1 55 16,0 0-68-16,-6 8 85 0,2-1-85 0,-4-3 40 0,2-2 0 16,1-1-50-16,-3-3 91 0,5-1-43 0,-5-5 2 0,6 1-47 15,-1-4 92-15,1-2-47 0,7-2-3 0,-3-1 82 16,2-2-106-16,4-2 46 0,2 0 1 0,2-1 7 0,4-3-49 16,6 1 43-16,0-4 9 0,9 0-75 0,5-1 62 0,6 0-1 15,1-3 4-15,10-1-8 0,7-1 0 0,13-5 4 0,7-1-4 16,20-5-4-16,7-1-4 0,17-5-2 0,18 3-4 0,13-7 5 15,9 0-2-15,10 1-2 0,6-1 4 0,7 0-6 0,11 1 1 16,5-2 3-16,4 0-3 0,6 3 1 0,5 0-5 16,16 0 6-16,12 1-7 0,13 1 11 0,7 2-1 0,6 1-5 15,5 1 4-15,15 3-7 0,10 1 7 0,6 1-5 0,-9-1-2 16,-5 3-7-16,11 3-1 0,2-1 4 0,5 0 7 16,-3 0 16-16,3 0 2 0,4 1 6 0,21-2 7 0,-4 0 10 15,-5-4 5-15,8 2 5 0,6-1-1 0,-2-1-8 16,1-1-4-16,-2-2 4 0,-3 1 11 0,6-2-5 0,-4 1-4 15,-14-2-5-15,-8 1 3 0,-5 0 12 0,-11 1 5 16,-25-2-5-16,-12 3-8 0,-28-3-3 0,-6 2-1 0,-19-1-1 16,-14-1-9-16,-25-2-16 0,-15-1-2 0,-20 1-3 15,-14-4-6-15,-20 0 0 0,-14-1 4 0,-20-2-4 0,-15 0-2 0,-13-2 1 16,-12-2-1-16,-14-1-5 0,-6 0 0 0,-11-4 4 16,-2 0-6-16,-8-1 4 0,-2 0 0 0,-6-3 1 15,-1-1-5-15,-5-3-6 0,-1 1-1 0,-4-1-17 16,0-4-6-16,0 0-4 0,0-4-1 0,4 0-2 15,-4-2-5-15,7-3-2 0,-1-1-2 0,6-3 5 0,-1 1 0 0,7-2-2 16,-2 3-8-16,9 3 0 0,0-3-2 0,5 4 15 16,2-3-1-16,5 6 4 0,2-4 9 0,4 7 4 15,4-7 10-15,2 2-10 0,5 1-1 0,2 0-6 16,0 2 3-16,2-1-1 0,1 2-5 0,3-1-6 16,1 0 45-16,0-1-49 0,-2 1 41 0,0 0-41 15,1 2 41-15,0-3-41 0,-5-1 40 0,2-1 14 0,-2 3-53 16,2 0 67-16,-5-3-36 0,-1 3 46 0,-1-1-39 15,-1 1 47-15,-2 0-33 0,-4 1-12 0,1 1 6 0,-3-2-1 16,-3 4 3-16,-4-1-4 0,-1 1-2 0,-4 2 2 16,-1-2-3-16,-6 1 3 0,0 1 7 0,-8-4-5 15,-1 1-2-15,-4 0 2 0,-3-3 11 0,-2-3-2 0,-3 3-50 16,0-3 60-16,-7 0-55 0,-2-2 49 0,-3-1-49 16,-2-3 52-16,-3-2-59 0,-9-1 47 0,-5 4 0 15,-7-3-8-15,-7 3 8 0,-5-3-4 0,-9 0 17 0,-9 2-7 16,-5 0 14-16,-12-1 5 0,-2-4 3 0,-7 3 20 0,-16-5-22 15,-18 5 17-15,-15 0-28 0,-24 2 20 0,-14-1-20 16,-12 1 0-16,-14 1-15 0,-17 0-8 0,-2 4 8 16,-4 0-2-16,-5-1 0 0,-6 4-4 0,-11 0-4 15,-16 2 17-15,-3 2-2 0,-16 2-3 0,-12-2 4 16,-10 8-48-16,-6 1 57 0,-4 1-61 0,-3 3 65 16,-2 3-73-16,-2 2 65 0,-3 3-58 0,4 0 52 0,-2 3-19 15,10 2 8-15,15 0 1 0,13 1-4 0,19 2 0 16,11-3-1-16,26 3 8 0,23 1-7 0,33-2 9 0,15 1-5 15,24-5 1-15,24 3 3 0,21-3-3 0,27-3 3 16,26 0-39-16,19-3 28 0,25-1-44 0,21-3-42 16,28 1-36-16</inkml:trace>
  <inkml:trace contextRef="#ctx0" brushRef="#br0" timeOffset="138092.57">15834 12719 1649 0,'1'-8'17'0,"2"0"-31"0,-3 1 80 16,14-2-48-16,-17 2-2 0,3 3-2 0,-2 1 5 0,2 3-4 15,0 0-18-15,0 5 35 0,2-1-80 0,1 3 46 0,1 5 5 16,-4 0 3-16,4 5 11 0,0 2 8 0,0 2 1 16,-2 0-4-16,3 1 5 0,-1 0 0 0,-1 2-3 15,1 0-1-15,0-3-12 0,-2 1-6 0,1-2 1 16,0-1-2-16,-3-1-3 0,0-2 1 0,0 0 1 0,0-4 2 15,-3 4-4-15,3-5 1 0,0 1-1 0,-3-2 3 16,1-1-3-16,1-2 2 0,-2-1-4 0,-1-1 2 0,4-3 3 16,-3-2-1-16,1 0 1 0,-2-1-4 0,3-3 1 15,-1-1 2-15,2-5 2 0,-2-2-5 0,2 2 1 16,-3-6-2-16,3-2 1 0,0-3 17 0,0 1 9 0,0-3-2 16,-1-4 2-16,-3-1-4 0,1-4 1 0,-2-1 4 15,0-2-2-15,-4 0-13 0,3-2-11 0,-4-1 1 16,4 0 0-16,-2 2 4 0,5-1-4 0,2 6 17 0,1 0 0 15,1 4-1-15,4 4 4 0,4 2-4 0,2 4 0 16,2 2-3-16,4 3-1 0,2 1-13 0,4 4-3 16,3 2 3-16,-2-1-2 0,6 4-2 0,0-1 2 0,3 4 3 15,1 3 1-15,0-1-4 0,0 2 3 0,1 1-2 16,-2 2-3-16,-2-1 4 0,-1 2-2 0,1 1 0 0,-8 2 0 16,-1-1-2-16,-6 1 3 0,-2-1-1 0,-6 3 1 15,-5-1 1-15,-3 2-1 0,-4-1 3 0,-8 0-5 16,2 4 5-16,-7-1-2 0,-5-1-6 0,1 1 7 0,-4-2-3 15,-1 1 0-15,-3-4 2 0,4 3 3 0,0-4-5 0,0 0 1 16,7-3 5-16,-1-1-6 0,5 0 2 16,1-1-1-16,7-2-3 0,3 0-1 0,1 0 2 0,5-1 1 15,4-1-1-15,2 1 3 0,4 0 1 0,4 1-1 16,4 0 2-16,4 1-3 0,2-2 1 0,3 4-6 16,1-1 7-16,3 3-3 0,0-2-3 0,1 2 3 0,0 1-2 15,0 2 3-15,3-2 0 0,-7 3 4 0,2 1-3 16,-3-1-5-16,-1-1 3 0,-7 0 4 0,-1-1-2 15,-7 2 1-15,-1-1-1 0,-9-1-2 0,-2-2 0 0,-5 1 7 16,-2 2-2-16,-9-1 0 0,-2-2-2 0,-6-1 2 16,-2 2-1-16,-6 0 5 0,-3-1-5 0,-3-1 0 15,-4 3 2-15,-4-3-4 0,1 0-1 0,0-3 7 16,1 0 0-16,4-1 0 0,1-3-1 0,6-1-3 0,4-3 5 16,3-2-20-16,10-1-34 0,2-3-69 0,7-2-13 0,3-5-91 15</inkml:trace>
  <inkml:trace contextRef="#ctx0" brushRef="#br0" timeOffset="138497.29">16738 12536 1992 0,'-5'2'-42'0,"0"2"82"0,5-1-46 0,7-3 14 0,-5 1 0 0,4 0 0 0,3 2-1 16,6 1 3-16,0 0 42 0,4-1-84 0,3 2 46 16,4-1-9-16,2 0-6 0,2 1 3 0,3-2 4 0,-3-1-13 15,2 3-22-15,-5-5-7 0,-5 3-3 0,-1-2-15 16,-3-1-7-16,-6 0 56 0,-1 0-70 0,-5-4 46 16,-1 4-28-16,-4-4 56 0,-1 1-51 0,-3 0 61 0,0 0-36 15,-3-1-3-15,-5-2 8 0,-1 3 18 0,-8-2-5 16,6 1 6-16,-7-3 1 0,-1 5 3 0,0-3 10 15,0-1 9-15,1 3 6 0,1-1 14 0,4 0 11 0,0 2-50 16,5 1 59-16,-2 1-58 0,6-1 45 0,0 3-46 16,4 0 66-16,0 1-60 0,3 2 62 0,0 2 7 0,0 1 1 15,3 4 5-15,-5 0 15 0,4 3-16 0,1 7-10 16,0-1-6-16,-1 6-15 0,3 0-5 0,-1 2-7 16,1 2-3-16,1 0-15 0,-1 0 1 0,2 0-8 15,0-2 3-15,-4 1-6 0,4-4-1 0,-1 1 1 0,-1-3 0 16,4-2-17-16,-2-3-44 0,-1-2-30 0,5-1-70 15,-2-3-6-15,0-3-80 0</inkml:trace>
  <inkml:trace contextRef="#ctx0" brushRef="#br0" timeOffset="138985.79">17285 12729 1920 0,'-5'0'22'0,"2"2"11"0,-3-6 13 0,6 7 6 16,-1 0-2-16,1 2 0 0,-4 3 1 0,4 3 1 16,0-2-21-16,4 5-6 0,-4 2-12 0,1-1-8 15,5 4 3-15,-3 0 1 0,0-1-1 0,6 1-1 0,-5 3-2 16,1-2-4-16,4 0 5 0,-2 1 1 0,-1-2 10 0,2 0 0 16,1 0 2-16,-4-2-2 0,3-2 0 15,-5-2 3-15,2-2-5 0,-3-1-1 0,-1-1-14 16,-1-3 4-16,0-4 0 0,-1 1 1 0,-1-1-1 0,-1-2-1 15,1-4-1-15,-1 3 3 0,-2-5-2 0,1-1-3 16,-3-2 2-16,0-1-5 0,0-4 3 0,4 1-4 0,-2-3 5 16,0-6-5-16,2 2 9 0,1-6-3 0,-2 2-3 15,3-6 5-15,-3-1-3 0,4-3 0 0,-3-2-8 16,3 0 6-16,3-4-6 0,-3 2 2 0,5-1 2 0,1 0-3 16,2 0 4-16,3 5-5 0,0 0 7 0,2 5-6 15,0 4 6-15,4 4-4 0,-1 2-2 0,1 6 2 16,0 5-11-16,1 4 16 0,2 5-7 0,-2 5 5 0,3 1-4 15,-6 6 4-15,1 4-9 0,0 0 9 0,-2 4 5 16,-1 3-9-16,1 0 6 0,-4 0 5 0,-2 3 14 16,2-1-1-16,-5 0 11 0,-3-3 20 0,-1 1 3 0,-4-5 2 15,-3 0 0-15,-5-3-7 0,-5 0-13 0,-3-2 0 16,-2-5-3-16,-5 2-25 0,-5-3-4 0,-3 0 1 16,-4-3-6-16,-2-1-54 0,-9-2-50 0,2-2-77 0,2-1-43 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8.713"/>
    </inkml:context>
    <inkml:brush xml:id="br0">
      <inkml:brushProperty name="width" value="0.05" units="cm"/>
      <inkml:brushProperty name="height" value="0.05" units="cm"/>
      <inkml:brushProperty name="color" value="#E71224"/>
    </inkml:brush>
  </inkml:definitions>
  <inkml:trace contextRef="#ctx0" brushRef="#br0">68 246 9569 0 0,'2'-19'299'0'0,"-2"18"-219"0"0,0 0 0 0 0,0 0 0 0 0,1 0 0 0 0,-1 1 0 0 0,0-1 0 0 0,0 0 0 0 0,0 0 0 0 0,0 0 0 0 0,0 0 0 0 0,-1 1-1 0 0,1-1 1 0 0,0 0 0 0 0,0 0 0 0 0,0 0 0 0 0,-1-1 0 0 0,1 6 60 0 0,1-1 1 0 0,-1 1-1 0 0,0 0 1 0 0,0-1-1 0 0,0 1 1 0 0,-1 6-1 0 0,0 1-27 0 0,3 89 573 0 0,0-31-238 0 0,-3-1 1 0 0,-14 103-1 0 0,9-133-425 0 0,2-13-6 0 0,0-1 0 0 0,-2 0 0 0 0,-12 35 0 0 0,17-57-12 0 0,1-1-1 0 0,0 0 1 0 0,-1 0-1 0 0,1 0 0 0 0,-1 0 1 0 0,1 0-1 0 0,-1 0 1 0 0,0 0-1 0 0,1 0 0 0 0,-1 0 1 0 0,0 0-1 0 0,0 0 1 0 0,0 0-1 0 0,-1 0 0 0 0,2-1-1 0 0,0 0 0 0 0,-1 0 0 0 0,1 0-1 0 0,0 0 1 0 0,0 0 0 0 0,-1-1-1 0 0,1 1 1 0 0,0 0 0 0 0,0 0-1 0 0,-1 0 1 0 0,1-1 0 0 0,0 1 0 0 0,0 0-1 0 0,0 0 1 0 0,-1-1 0 0 0,1 1-1 0 0,0 0 1 0 0,0-1 0 0 0,0 1-1 0 0,0 0 1 0 0,-1 0 0 0 0,1-1 0 0 0,0 1-1 0 0,0 0 1 0 0,0-1 0 0 0,0 1-1 0 0,0 0 1 0 0,0-1 0 0 0,0 1 0 0 0,0-1-1 0 0,-1-37 28 0 0,40-288-278 0 0,-12 139 288 0 0,-25 172-31 0 0,1-19 41 0 0,1 0 0 0 0,2 0-1 0 0,2 0 1 0 0,21-59 0 0 0,-28 90-46 0 0,0 0 0 0 0,1 1 0 0 0,-1-1 0 0 0,1 0 0 0 0,-1 1 0 0 0,1-1 0 0 0,0 1 0 0 0,0 0 0 0 0,0-1 0 0 0,0 1 0 0 0,0 0 0 0 0,1 0 0 0 0,-1 1 0 0 0,1-1 1 0 0,-1 0-1 0 0,1 1 0 0 0,-1-1 0 0 0,1 1 0 0 0,0 0 0 0 0,0 0 0 0 0,4-1 0 0 0,-3 2 0 0 0,0 0 0 0 0,0 0 1 0 0,1 0-1 0 0,-1 1 0 0 0,0-1 1 0 0,0 1-1 0 0,0 0 0 0 0,0 0 0 0 0,0 1 1 0 0,0-1-1 0 0,0 1 0 0 0,0 0 0 0 0,-1 0 1 0 0,7 4-1 0 0,5 5 19 0 0,0 1 1 0 0,-1 1-1 0 0,0 0 0 0 0,-1 1 0 0 0,0 0 1 0 0,-2 1-1 0 0,1 1 0 0 0,-2-1 1 0 0,0 2-1 0 0,10 22 0 0 0,-4-3 28 0 0,-2 2 0 0 0,-1 0 0 0 0,15 73 0 0 0,-14-32-21 0 0,19 82-855 0 0,-30-152 456 0 0,-1-1 0 0 0,0 1 0 0 0,0-1 0 0 0,-1 1 1 0 0,0 0-1 0 0,0-1 0 0 0,-1 1 0 0 0,0 0 0 0 0,-1 0 1 0 0,0-1-1 0 0,-2 10 0 0 0,-4-1-1037 0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3-11T06:18:33.633"/>
    </inkml:context>
    <inkml:brush xml:id="br0">
      <inkml:brushProperty name="width" value="0.05292" units="cm"/>
      <inkml:brushProperty name="height" value="0.05292" units="cm"/>
      <inkml:brushProperty name="color" value="#FFFF00"/>
    </inkml:brush>
  </inkml:definitions>
  <inkml:trace contextRef="#ctx0" brushRef="#br0">10665 10642 1196 0,'4'-7'13'0,"-3"1"15"0,2 5 20 0,-4-4 9 0,2 2 24 0,-1 3-44 16,0 0 55-16,2 0-29 0,-4-1-11 0,2 2-10 16,-3-1-5-16,3 3 0 0,-3-3-21 0,3 0 48 0,-3 0-58 15,3 0 36-15,0 0-2 0,0-3 1 0,1 6-9 0,-1-6-9 16,2 3-3-16,-2 0-1 0,0 3 11 0,0-3 8 0,3 5 18 16,-3 1 1-16,0 4 4 0,2 3 14 0,-1 6 6 15,1 4 3-15,5 9-1 0,-3 1-3 0,1 9-9 16,4-2-5-16,-1 3-5 0,2 7-11 0,2 2-5 15,-2 4-8-15,1 1-3 0,0 7-8 0,0-2-10 0,1 8-1 16,-2 3 3-16,0 0 5 0,-2-1-1 0,1 2 2 16,-3-1 0-16,1 1 2 0,-1-2-3 0,-1 2 3 15,1-3-4-15,-3 3-7 0,0-3 2 0,-1-3 1 0,0-2-2 16,-1 4-4-16,1 3 1 0,-2-3-3 0,0 2 1 16,0 0-2-16,0 2 1 0,0 3-9 0,-2-1 6 15,-1-4-2-15,1-6-3 0,-1 3 2 0,-2-8-3 0,1-1-3 16,-1-4-2-16,2-3 8 0,0-4-9 0,-2-1 6 0,3-4 0 15,-4-4-4-15,4-3-2 0,-2-2 7 16,1-3 0-16,-2-5-5 0,3-3 1 0,-1-1 3 16,0-4-1-16,1-3-1 0,-1-3 2 0,0-3-1 0,0-2 0 15,1-3-1-15,0 1 2 0,2-5-6 0,0 2 4 16,0-3 4-16,0 1-1 0,0-1-4 0,0 0 2 16,2 0-2-16,-2 0 2 0,0 0 3 0,0 0-6 0,0 0 2 15,2 0-2-15,1 0 1 0,0 0-2 16,0 3 6-16,2-2-4 0,0 2-2 0,6-2 6 0,-2 0-3 15,4 4 2-15,1-5 2 0,-1 1-1 0,8 1-5 16,2 0 7-16,4-2-2 0,9 0-4 0,2 0 6 16,7-2-5-16,7 2-2 0,6 0 1 0,9 0 6 0,12-2-7 15,11 2 1-15,13-2 3 0,17 2 0 0,11-2 10 16,21 2 10-16,16-2 1 0,10 2 3 0,11-1-2 16,13 2 2-16,7 3-1 0,11-4-1 0,5 2-5 15,5 0-18-15,9 0 6 0,19 1-6 0,10 2 12 16,12 2 0-16,3 0 0 0,16 3 1 0,17 0 5 0,22 4 16 15,-5 3-5-15,5 1 8 0,-2 2-2 0,0-2 8 0,3 4 0 16,-1 0-2-16,-1-1 4 0,3 3-8 16,2 2 0-16,-4-4-7 0,4 3-10 0,-4-1-5 0,5 0-5 15,-11 2 0-15,-9-1-8 0,-10-1-5 0,0-1 5 16,-8 2-1-16,-16-3 0 0,-16-1 0 0,-8-3 3 16,-15-1-1-16,-16 0-5 0,-23-2 5 0,-16-1-2 15,-19-4-5-15,-16-1 3 0,-16 0-5 0,-16-4-14 0,-21-1-27 16,-18-3-29-16,-21-2-47 0,-16-4-44 0,-25-3-61 15,-15-6-54-15,-17 4-60 0,-12-6-24 0</inkml:trace>
  <inkml:trace contextRef="#ctx0" brushRef="#br0" timeOffset="1403.81">10672 10652 1249 0,'3'-4'4'16,"2"0"7"-16,1-3 14 0,-2 1 16 0,6 3 7 0,-2-1 5 15,2 0-36-15,7 3 42 0,-1-3-48 0,5-1 40 0,-1-1-61 16,7 2 41-16,-1-3-56 0,4 5 58 0,4-4-10 0,4 2 19 16,3-1-3-16,6 2-43 0,3-1 47 0,2 1-42 15,-3-2 53-15,14 1-55 0,5-3 54 0,13 2-62 0,7-3 48 16,17 0 1-16,9-3-4 0,15 3-9 0,20 0 0 0,8-3-6 16,2 3-14-16,7-2 3 0,8 2-4 0,11 1-3 0,5 1 5 15,7 1 1-15,6 1-5 0,7 3-5 0,13-1-1 16,16 0 4-16,9 2 4 0,7 0-2 0,1 2-5 0,8 0-4 15,8-1 0-15,8 3 5 0,3 0 8 0,-5 1-9 0,-4 1-2 16,12 1 1-16,7 2 4 0,2 1 1 0,-7 0-4 16,0 2-2-16,-1 0-6 0,3 0 9 0,1 1 4 0,-14-1-5 15,-5 2-8-15,-8-1 3 0,7 2 3 0,-8 1 0 0,-3 0 10 16,-10 1-10-16,0-1-2 0,8 2 2 0,5-1 5 16,0 1-5-16,-4 1-10 0,-11-2-17 0,-13 2-6 0,-6-1 8 15,-19 4 0-15,-21-5-2 0,-20 2 0 0,-19-3 5 0,-16 2 8 16,-7 1 17-16,-5-4 1 0,-10-1-2 0,-14-1-1 0,-13 0 4 15,-10-4-1-15,-9 1-3 0,-9-2 1 0,-4-2-2 0,-11-1 1 16,-6 3-1-16,-2-2 2 0,-8-1-1 0,0 3 0 16,-12-5 1-16,-3 2 1 0,-5-2 0 0,-6 0-2 0,0-2-1 15,-6 0 5-15,-2 2-5 0,0 0 2 0,-1-3 2 0,-3 0 1 16,-3 0 4-16,3 0 5 0,-1 0 8 0,1-3 3 16,3 0 6-16,-2 2 2 0,4-3-1 0,3 2 2 0,-3 4-2 15,6-4-4-15,-4 4-7 0,5-4-7 0,0 2-2 0,-1 0-5 16,2 2 2-16,-1-2-4 0,3 0-1 0,-1 0 0 15,-2 0-2-15,0 0-1 0,0 3 2 0,3-3 4 0,0 2-8 16,0 1 5-16,0 2 4 0,6 1 6 0,-2 5 15 0,3-1 0 16,-2 4 1-16,6 2 5 0,-6 3 7 0,5 0 2 0,-5 4 12 15,4 1-4-15,-7 3-10 0,0 5 3 0,-1 1 1 16,-2 8-1-16,-2 1 14 0,-2 4 2 0,1 2-11 16,-4 5-1-16,2 1-2 0,1 4 0 0,-3 0-2 0,2 2 2 15,-2 1-9-15,1 1 4 0,-1-2-1 0,2 2 0 16,0-1 2-16,-2 1-1 0,3-3-3 0,-1-2-7 0,3 4-5 15,-3-1-5-15,3 1 6 0,-2 1 11 0,4 2 6 16,-2-1 1-16,1 7 4 0,-4-1 19 0,3 0-6 16,-1 0 0-16,1 1-5 0,-5-1 1 0,2-3 6 15,-2 3 0-15,4-5 6 0,-3 2-13 0,3-4 2 16,1 3-1-16,-2-5-5 0,4 0-4 0,-2 1-10 0,3 0-2 16,-3 4-3-16,2-2-5 0,-1 3 2 0,3-4-5 0,-3 2-1 15,2 2-5-15,2-5-6 0,-2-3-2 16,5 47 0-16,-7-59-7 0,1-2 6 0,0-5-8 15,-2-4 1-15,-2-3-1 0,0-3-1 0,-1-7 1 16,0 0-16-16,-2-8-18 0,1-3-13 0,-1 0-24 16,-1-7-46-16,2-3-63 0,-2-4-85 0,-6-2-108 15,0-9-78-15</inkml:trace>
  <inkml:trace contextRef="#ctx0" brushRef="#br0" timeOffset="3933.82">15674 12147 1477 0,'0'0'43'0,"0"0"3"15,25-17 28-15,-25 17 5 16,0 0-36-16,0 0-17 0,0 0 1 0,0 0 2 0,0 0-67 16,0 0 73-16,0 0-63 0,0 0 77 0,0 0-6 15,0 0-1-15,5 25 2 0,-5-25 5 16,0 0-2-16,0 0-2 0,0 0-2 0,0 0-7 0,0 0 0 16,0 0 5-16,6 53 1 0,-6-53-5 0,0 0 0 0,0 0-9 15,0 0-7-15,0 0 2 0,-1 138 0 0,-1-125-3 16,-1 1-7-16,-2 0-3 0,2-1-1 0,-1 5-2 0,3-2 3 0,-3 1-3 15,0-2-4-15,4 1 1 0,0-2 3 0,-1 0 0 16,-1-3-4-16,2 1-2 0,0-2-5 0,0-1 8 0,2-3-3 16,-2-6 22-1,0 0-9 1,0 0 6-16,0 0 6 0,0 0-3 0,0 0 2 16,0 0 0-16,0 0-2 0,0 0-6 0,0 0-3 0,1-121 3 31,-1 100-14-31,-1 1 2 0,-1 0-5 0,1-5-7 0,-4 4 5 15,3-4 1-15,1 1 0 0,1 0-2 0,-4-2 1 0,4-1-3 16,0-1 1-16,0 1 11 0,0 0-6 0,0 0-3 16,4 3 4-16,-4-1-4 0,3 2-1 0,0 0 2 0,2 2-4 15,0 0-4-15,5 3 7 0,-2 2 1 0,7-1-2 0,-3 3-4 16,1 1 6-16,-13 13-16 16,0 0-5-16,111-56 23 15,-15 53 10 1,79 68 0 15,-94 4 4-15,-76-52-8-16,-5 0-1 0,-1 1 0 0,-1-2 2 0,-4 1-2 15,-3 1 0-15,-3-2-5 0,-1 2 1 0,-4-1 0 16,-1 0-2-16,0-1-1 0,-3-3 3 0,-3 2 2 16,2-2-8-16,0 0 6 0,-2-2 1 0,2-1-1 0,2-1 2 15,0-1 0-15,3-3-7 0,1-1 3 0,5 1 6 16,2-3-6-16,2 0 1 0,4-2 1 0,1-2-1 15,2 1 3-15,2-4-1 0,1 1-4 0,5-5 1 0,2 3 0 16,6-5-2-16,0 0-3 0,4-3 4 0,7 4-1 16,1 0 1-16,4 2 4 0,1-1-2 0,0 4 3 0,4 2 1 15,1 3 9-15,-2 2-4 0,2 4 2 0,-5 2 2 16,4 2 6-16,-2 3 0 0,-4 3 5 0,-1 1-3 16,-3 5-2-16,-3-1 2 0,-5 1-2 0,-4-3 4 15,-7 4-10-15,-1-1 0 0,-9 0-5 0,-3 0 2 0,-4-1-3 16,-5-1 2-16,-5 3-3 0,-3-1-5 0,-7-1 8 15,2-2-7-15,-6-3 2 0,-2 0-4 0,0-2 4 0,-4-1-4 16,-2-3 3-16,-4-2-4 0,2-3 1 0,0-2 2 16,0-2 0-16,0-2-1 0,2-2-1 0,5-2 2 15,2-3 0-15,4 0-2 0,7-3-5 0,2-2-16 16,5-1-20-16,2-4-14 0,10-1-33 0,-5 0-33 0,8-5-35 16,-1 4-29-16,5-2-55 0,4 3-3 0</inkml:trace>
  <inkml:trace contextRef="#ctx0" brushRef="#br0" timeOffset="4425.38">16608 12101 1759 0,'-3'-2'3'0,"2"4"12"0,1-2 10 0,9 3 0 0,-6-6 3 0,5 3-1 0,2-2-3 0,4 1 3 15,5-2-6-15,3 1-7 0,0 1-14 0,5-2 2 16,0 3-4-16,0-1 4 0,1-1 1 0,1 1-1 0,-6-2 2 16,3 3-6-16,-2 0 4 0,-1-2-2 0,-3 1-1 0,-3-1-5 15,-2 2-4-15,-4-3-18 0,1 3 2 16,-6-2-5-16,-2 2 3 0,0-3-12 0,-4 1 51 0,-4 0-60 15,0-1 70-15,-1-4-51 0,-3 5 63 0,-1-3-57 16,-4 1 59-16,-3-1-37 0,-1 1 16 0,3 0 17 16,-4 1-51-16,2 1 84 0,-1-3-60 0,4 3 72 0,-1-2-44 15,6 1 57-15,-1 0-59 0,2-2 52 0,-2 5-10 16,4-5-9-16,2 5 1 0,3-1 21 0,0 7-8 0,0 1-4 16,6 5 4-16,-2 5 10 0,3 5 5 0,0 5-8 15,-1 3 3-15,4 8-25 0,0 0 4 0,0-3 7 16,1 1-6-16,2 3-12 0,-4 1-10 0,3-1 5 0,-2 0-10 15,2-1-7-15,-3-3-13 0,0 5-7 0,3-2-12 16,-4-4-4-16,1-2-23 0,0-4-30 0,-1-7-46 16,-3-2-52-16,3-3-54 0,-2-5-60 0,1-3-17 0,1-4-90 15</inkml:trace>
  <inkml:trace contextRef="#ctx0" brushRef="#br0" timeOffset="4916.96">17364 12104 1759 0,'-6'0'4'0,"4"5"3"0,-4-8 15 16,6 6 18-16,-2 2 0 0,1 0 1 0,-2 4 4 16,6 0 8-16,-2 4-1 0,4 3 6 0,0 5-16 15,4-2-8-15,-1 6 5 0,3 1 14 0,-1-2 4 0,2 0-3 16,0 7 6-16,-2-3 3 0,3 1 10 0,-1 1-5 15,1-2-2-15,-4 3-16 0,3 0-3 0,-4-2-9 16,2-5-8-16,-2 2-11 0,-1-7-10 0,0-2-7 0,-3-1-2 16,0-5 4-16,-1 0-5 0,0-4 1 0,-1 0 1 15,-1-3-1-15,-1-1-3 0,-1-3 5 0,1-1 2 16,-2-3-5-16,2-5-4 0,-2-2-7 0,-1-2-7 0,2-6-9 16,-3-4-8-16,1-5-10 0,-2-5-8 0,-1-4-6 15,-3 0 0-15,2-3 8 0,-2-1 8 0,-2-3 5 16,1 2 11-16,-3-1 8 0,1 0 4 0,2 5 9 0,2-5 5 15,-2 9 1-15,0 1 0 0,7 2 4 0,-4 3 0 16,3 7 17-16,4 2 5 0,4 3 3 0,0 2-1 0,-1 5-2 16,3 0 0-16,2 3-4 0,5 3 3 0,-4 0-18 15,4 2-6-15,3 1-2 0,1 0 0 0,4 1 2 16,6 2 0-16,-1 2-1 0,4 2-3 0,2 3 5 0,-2 0 1 16,3 3 0-16,1 2 0 0,-4 1 10 0,0 2 10 15,-4-1 10-15,-2 1 7 0,-5 1-6 0,-2 0 4 16,-4 0 1-16,-5-1-1 0,-6 0-8 0,-4 0-9 0,-6-1-8 15,-5-1-5-15,-8-1 0 0,-5-1-3 0,-4 0-2 16,-3-1-1-16,-3 0 3 0,-3-2-8 0,0-2-6 16,0 0-34-16,1-2-48 0,1-2-54 0,5 0-55 0,4-5-35 15</inkml:trace>
  <inkml:trace contextRef="#ctx0" brushRef="#br0" timeOffset="7182.03">5580 3459 1547 0,'8'-7'11'0,"-6"-1"28"15,-2 0-25-15,0 5 77 0,-2-4-42 0,2 5 6 16,0-5 9-16,-2 5 14 0,-2-4 2 0,2 2-23 0,2-3 37 16,-5 3-73-16,-1-2 49 0,-3 0-6 0,-3 4-5 0,-5 0-10 15,-4 2-16-15,-9 2 0 0,0 0-8 0,-9 4-5 16,-1 4-5-16,-4 1-4 0,-10 2-1 0,-3 5-5 15,-1 1 5-15,-10 4-8 0,-2 3-1 0,-5 5 7 0,-5 1 4 16,-7 3 14-16,0 3 0 0,-6 2 8 0,-2 5-2 16,2 4 20-16,3 2 15 0,0 7 1 0,-2-7-6 0,6 9-10 15,1-1 10-15,3 11-2 0,4-2 4 0,-5 8-9 16,2-3-12-16,3 8-5 0,-2 4 4 0,5 4 10 0,1-2-6 16,6-1 2-16,0 1 0 0,8-2-5 0,5-1-1 15,9-2 3-15,3 0-2 0,13-9-8 0,5 4-1 0,12-2-2 16,9 3 7-16,12-2-5 0,10 2 4 0,12-3-1 15,12 0-3-15,11 3-4 0,17-3-1 0,9-5-4 0,12-1-3 16,14-7 8-16,12 0 5 0,6-7-2 0,13-3 10 16,19-5 2-16,16-2 1 0,14-6-3 0,14-4 1 0,18-5-5 15,9-2-11-15,16-3 1 0,3-5-4 0,7-3-4 16,-2-4 2-16,1-4-4 0,11-4-11 0,1-1-5 16,9-8 1-16,8-1 3 0,1-4-13 0,2-9 4 15,6 0-14-15,3-8 10 0,-8-3 5 0,-7-9 4 0,0-6-13 16,-9-5-5-16,-2-7 4 0,-5-9 2 0,-10-8 10 15,-13-7-8-15,-3-9 0 0,-10-8-9 0,-11-1 6 16,-15-7 1-16,-7-2 5 0,-16 0 0 0,-7-1-4 16,-15 1 2-16,-17 1 0 0,-15 2 8 0,-15-3 0 0,-21 4 1 15,-17-1-4-15,-21 1-6 0,-19-2 2 0,-23 4-3 16,-12 2 1-16,-25 2 0 0,-15 2-4 0,-18 6-1 16,-11 2-1-16,-15 4 0 0,-13 4-14 0,-12 4-3 0,-11-3-12 15,-11 7-4-15,-6-1-4 0,-12 3 6 0,-8 2 4 16,-8 1-3-16,-11 4 14 0,-3 6 8 0,-8-3 12 15,-3 8 0-15,-8 3 9 0,-5 7-1 0,-3 4-6 16,-7 7 12-16,-3 4-5 0,4 6 2 0,1 5-4 0,-1 10 5 16,-3 2-2-16,3 8-3 0,-2 3 4 0,5 4-9 15,9 5-16-15,-4 4-26 0,3 1-27 0,7 3-43 0,4 4-56 16,2 1-61-16,12 5-62 0,13-4-49 0,6 3-7 16,11 1-52-16</inkml:trace>
  <inkml:trace contextRef="#ctx0" brushRef="#br0" timeOffset="7887.01">6258 4191 1462 0,'2'-9'53'0,"1"-2"-22"0,0-1 25 0,-3 9 5 0,0-5 6 0,-3 2 3 15,-2 0 11-15,-1 3 10 0,-2-1-46 0,0 4 28 16,-3-2-17-16,-1-5 5 0,-1 6-5 0,-3 1 0 0,0 0-9 15,-6 0-2-15,0 0-1 0,-6 1 12 0,-1 6-3 16,-4 4-6-16,-3 1-1 0,-4 5 18 0,0 3 9 16,-4 4-2-16,1 4-4 0,2 4-12 0,0-4 6 0,2 2-5 15,4-1 10-15,8 1-12 0,0-5-7 0,10 3-1 16,-1-3 3-16,10-1 1 0,-1-3-15 0,9-2-1 16,0 0-13-16,8-1-4 0,0-6-8 0,8 1-3 0,6-2-8 15,6-2-4-15,4 0-2 0,9-2 7 0,3-4 2 16,6 2-3-16,3-3-1 0,1 1-4 0,-1-1 2 15,2 0 2-15,-2 1 4 0,-1 0-10 0,-4 2 5 16,-4 1 0-16,-4 2 4 0,-7 2-1 0,-3 1 1 0,-7 5-5 16,-6 0 0-16,-4 3 3 0,-6 0 1 0,-7 4-4 15,0 0 3-15,-10 2 2 0,-4 1 1 0,-5-1 0 16,-5 2-1-16,-6 0 7 0,-3-1-7 0,-8-1 2 0,-2 1 0 16,-7-3 2-16,-1 1 5 0,-3-1 6 0,-2-4 13 15,-1 1-7-15,4-3 3 0,-2-1 5 0,3-5 0 16,9-1-4-16,5-4-6 0,8-3-9 0,6-3-24 15,6-7-13-15,6-2-38 0,8-12-29 0,5 3-31 16,2-10-33-16,-1 2-44 0,8-5-46 0,4-4-31 16,3-3-6-16,-1 0-33 0</inkml:trace>
  <inkml:trace contextRef="#ctx0" brushRef="#br0" timeOffset="8369.34">6959 4135 1807 0,'-13'-4'25'0,"3"2"22"0,-3 1 24 0,3 1 16 0,-1 0 10 0,3 0 0 16,-1 0 1-16,2-3 1 0,5 6-17 0,0 0-17 16,0 4-16-16,1 3-17 0,-1 1-7 0,0 5 3 0,2 4 0 15,2 3-1-15,0 4-6 0,-1 1-4 0,5 4-6 16,-3 2 0-16,1 2 1 0,-1-1-6 0,0 3 1 15,0-3 1-15,-3 1-3 0,2-2-1 0,-1 0 1 0,1-3 2 16,0 0-4-16,-2-4 3 0,1-1-4 0,-1-3 0 16,0-1 2-16,2-4-4 0,-4 0 3 0,1-3-7 15,1-5 6-15,-2 0-2 0,0-3 4 0,-1-2-3 16,3-3-4-16,-3-4-2 0,0-1-5 0,0-2-1 16,1-6-3-16,0 0 3 0,-1-5 0 0,1-4 0 0,2-4 3 15,0-5 4-15,2-2 0 0,-2-4 3 0,3-4 1 16,2-7-2-16,0-3 0 0,0-3-4 0,0-4 5 15,2 1-2-15,0 0 5 0,2-1 0 0,-1 8 0 16,3 1 4-16,4 8 10 0,-2 7 13 0,-1 6 0 0,1 7 10 16,4 4-1-16,-4 7 1 0,7 4 1 0,-7 8 2 15,4 0 0-15,-4 10 0 0,7-2-3 0,1 7-2 16,-4-3-1-16,2 7 3 0,-3-3-2 0,5 4-1 0,-3 3-12 16,0 2-5-16,2 3-2 0,-2 2-3 0,-1 6 3 15,2-3-5-15,0 5 2 0,0 0-8 0,-1-3 4 16,1-1-7-16,-1-4-1 0,-2-1-4 0,-2-3-21 15,1-4-32-15,-4-4-46 0,-5-3-42 0,-6 0-48 16,0-6-45-16,0-2-23 0,-11 0-80 0</inkml:trace>
  <inkml:trace contextRef="#ctx0" brushRef="#br0" timeOffset="8556.59">6956 4480 2257 0,'-11'0'8'0,"0"-1"21"0,6-4 15 0,5 5 4 0,2 0 10 16,3 0 0-16,4-6 4 0,2 4 1 0,4-4-11 16,3 1-14-16,4-4-16 0,5-1-6 0,6-1-14 15,2-1 2-15,6-1-6 0,5-1-9 0,3 0-25 16,-2 1-40-16,3-2-49 0,0 0-50 0,-1-1-24 16,-3 0-77-16</inkml:trace>
  <inkml:trace contextRef="#ctx0" brushRef="#br0" timeOffset="8857.73">8115 3938 1649 0,'4'-13'66'0,"-2"2"-25"0,3-4 20 0,3 6 19 0,-2 4 11 0,-1-1 9 16,-1 5 7-16,-2 1 23 0,0 0-52 0,-2 2 53 15,-6 1-10-15,1 4-11 0,-5 3-14 0,-3 2-10 0,-7 5 2 16,0 1-13-16,-7 4-6 0,-3-4-15 0,-3 8-2 15,-2-5 8-15,0 1 14 0,2-3 14 0,3 0-2 16,1-2 7-16,4-1-2 0,4 3-1 0,7-5 15 0,1 8-6 16,7-2-6-16,3 4-9 0,-2 3 7 0,10 2 2 15,1-1 5-15,4-1-10 0,5-3-18 0,3 3-9 16,7-5-2-16,2-2 1 0,8-2-8 0,1-5-24 16,6-2-9-16,0-4-2 0,3-4-2 0,0-3-6 15,0-3-3-15,-1-2-9 0,-5-4-16 0,-2-1 0 0,-4-4-39 16,-6 2-13-16,-4-4-47 0,-7-2-49 0,-2 2-75 15,-10-1-97-15,-6 3-97 0,-9-2-81 0</inkml:trace>
  <inkml:trace contextRef="#ctx0" brushRef="#br0" timeOffset="10045.35">5409 6038 2009 0,'-6'-6'25'16,"3"1"21"-16,1-4 22 0,-3 3 12 0,5 4 16 0,-3 1 2 16,6-2 0-16,-3 3-1 0,2 3-22 0,-2-3-23 15,0 1-18-15,2-1-13 0,-4 2-17 0,4 0 3 0,-2 2 5 16,1 2 8-16,-1 0 4 0,3 5 5 0,-1-1-3 0,1 4 4 16,2 1 5-16,1 2 0 0,-3-1-2 0,2 3-3 0,0 2-13 15,1-2 3-15,-1 1 0 0,0 1-6 0,-1-3-1 16,3 1-8-16,-4-2-3 0,3 0-3 0,-1-4 7 0,0 1-6 15,-1-3 2-15,-1 0 0 0,-1-3 0 0,1 1 2 16,0-2-1-16,-3-2-2 0,2 0-3 0,-2-1-1 0,0-3 1 16,0 2 10-16,0-3-6 0,0 2-1 0,-2-4 6 0,-1 1 3 15,0-1-1-15,-2-2-2 0,-2-2-3 0,0-1-5 16,-1-3 1-16,-4-2 0 0,2 0-2 0,-1-3-4 0,-1-2 5 0,2-3 0 16,-3 0-1-16,-1-4 1 0,5-1 1 0,-3-2-1 15,3-1 0-15,-1 1 3 0,4-1-4 0,1 0 0 0,5 3-1 16,0 0 6-16,2 4-4 0,4 1 1 0,2 1 2 0,0 3-2 15,6 1-5-15,-1 2 9 0,4 1-2 0,1 1-7 16,1 3 7-16,4-3 0 0,0 5-1 0,-1 0-3 0,0 2 5 16,-4 1-3-16,0 1-2 0,-5 4 4 0,3-1-5 15,-7 3 5-15,-2 4-1 0,0 0 3 0,0 1 3 0,-4 1 0 16,-3 2 5-16,0 3-2 0,-3-1 3 0,-2 3-9 16,-1-1 1-16,0 1 5 0,-1 0-4 0,2 0-6 0,-6 0 0 15,4-3 0-15,-3 0-7 0,0 1 8 0,-2-2-3 0,-1-1-3 16,0-2 0-16,3-2 2 0,0-1 4 0,3-2-2 15,0 0 3-15,2-3-3 0,3 0 1 0,2 0-4 0,0-2-2 16,2-2 1-16,1 0-4 0,3 2 1 0,1-2 3 0,-1-1-3 16,4 1 0-16,2-1 6 0,1 1 1 0,-2-1 4 15,3 2-5-15,-3 1 7 0,3 0-1 0,-2 3-1 0,2 0-1 16,-3 0 2-16,0 4 2 0,6 3 2 0,-1-1-1 0,0 0-3 16,0 2-1-16,-2 3 7 0,-1-2-1 0,-1 2 0 15,-4-2 0-15,-3 1-1 0,0-1 6 0,-4 0-1 0,-2 0 8 16,-2 1-2-16,-4-4 0 0,-1 2-1 0,-3-2-4 15,0 1-1-15,0-3-1 0,-3 1-4 0,-4-3-6 0,1 1-2 16,3-1 1-16,-2-2 3 0,2-1-8 0,-4-2-7 0,5 0-21 16,0-2-4-16,3-1-31 0,-1-6-14 0,2 2-29 15,-1-3-33-15,0 1-32 0,3 0-25 0,0-3-18 0,7-3 18 16,0-2-21-16,2 4-26 0</inkml:trace>
  <inkml:trace contextRef="#ctx0" brushRef="#br0" timeOffset="10277.77">5726 5857 2050 0,'2'-7'22'0,"2"2"23"0,-6 0 15 16,0 3 14-16,6 2 13 0,-3 0 8 0,14 2 11 16,-12 1 24-16,8 2-17 0,-5 1-20 0,-3 0-6 0,4 0-8 15,-4 3-1-15,8 4 1 0,-10-2-4 0,9 2-21 16,-7 1-7-16,5 4-7 0,-3-1-7 0,6 1-5 0,-5 2-13 15,4 0-5-15,-1-1-2 0,-1 3-8 0,0-2 1 16,0 0 3-16,1 1 0 0,-1-1-5 0,0-2-10 0,-3-2-37 16,7 1-35-16,-7-5-41 0,0 2-50 0,-5-1-56 0,7-3-62 15,-6-3-47-15</inkml:trace>
  <inkml:trace contextRef="#ctx0" brushRef="#br0" timeOffset="10606.88">6059 5508 2299 0,'-1'-3'22'0,"-6"1"17"0,11-3 17 0,-8 7 7 16,4 0-1-16,0-1 38 0,0-1 11 0,5 9 34 0,-2 1-9 15,1 1-2-15,0 5-10 0,1 3 5 0,4 4 10 16,-4 4-24-16,5 1-2 0,0 5-28 0,0 1 7 0,3 4-2 16,-2-2 1-16,2 5-10 0,-3 0-6 15,3 1-12-15,-3-1-9 0,5 1 0 0,-5-2-18 16,4-1-6-16,-3-2-10 0,2-2 4 0,-2 0-10 16,2-4 1-16,-5-4 3 0,1 0-8 0,-1-5-1 0,0 2-4 15,-5-3-5-15,5-3-16 0,-5-1-3 0,0-2-10 16,0-1-49-16,1-1-46 0,-1-3-60 0,-2-1-55 0,-2-4-47 15,-4 0-41-15,3 1-65 0,-1-6-41 0</inkml:trace>
  <inkml:trace contextRef="#ctx0" brushRef="#br0" timeOffset="11181.59">6706 5791 2257 0,'-8'-2'22'0,"3"0"19"0,-1-3 20 0,3 5 6 0,3 0 4 0,-3 0 0 16,3 2 0-16,0-2 4 0,3 2-10 0,-3-1-6 15,3 4-10-15,1 4-6 0,1-2-5 0,0 5 1 16,-2-1 1-16,4 3-3 0,-1 1-13 0,2-1-11 0,-2 2-6 16,1-2 0-16,-1 3 3 0,3-2 0 0,-1 1-1 0,-3-1-5 15,3 1 8-15,-3-3-7 0,2 1-3 16,-2-3 8-16,0 0-11 0,0 0 0 0,-2-3 0 0,0-3 4 16,-1 1-3-16,1-2 6 0,0 0-5 0,-3-2-3 15,0-2 10-15,0 0-5 0,-3-1 1 0,2-2-2 16,-3-1-2-16,1-3-5 0,-2 2 5 0,-3-4-1 15,2-2-4-15,-5 0 5 0,5-4 0 0,-4 1-3 0,-1-2 4 16,0-3 0-16,3 1-2 0,-3-1 0 0,2-3 1 16,-1-1 1-16,2-2-2 0,2-1 3 0,0 1-3 15,2-6 1-15,1 5 3 0,3-2-4 0,0 2 4 16,3 1-2-16,1 0 4 0,2 5-2 0,3 2 3 16,2 3 1-16,-1 3 3 0,4 3 2 0,2 1 0 0,1 5 4 15,3-1 4-15,0 4-5 0,0 2 4 0,-2 3 3 16,4 0-5-16,-2 2 0 0,-5 1-1 0,2 5-1 15,-4-4-6-15,2 2 13 0,-7-1-5 0,-1 2 0 16,-2 1 4-16,-7 0 2 0,1 1 0 0,-4 0-3 0,-7 1-3 16,-2 2-6-16,-2-1-1 0,-4 1-4 0,0-2-14 15,-3-2-7-15,1 0-9 0,-3-1-28 0,5-2-18 16,-3-3-36-16,3-3-43 0,-1 1-44 0,5-3-45 16,5-4-50-16,-3-1-33 0</inkml:trace>
  <inkml:trace contextRef="#ctx0" brushRef="#br0" timeOffset="11421.34">6986 5437 2240 0,'-5'-6'35'0,"-3"2"34"0,6-9 31 15,2 10 12-15,-1 3 10 0,1-1 20 0,3 0 6 0,3 1 7 0,-2 5-30 16,1-1-11-16,1 8-19 0,0-5-10 0,-3 3-4 15,2 0-20-15,1 1-3 0,-4 1-4 0,6-1-4 16,-3 6-24-16,6 0-9 0,-2 3-5 0,5 1-3 16,-4 4-4-16,1 2-4 0,1 1-12 0,1-1-28 0,-3-1-33 15,-1-3-42-15,2 0-54 0,-11-1-53 0,0-2-61 16,3-3-11-16,-3-1-71 0</inkml:trace>
  <inkml:trace contextRef="#ctx0" brushRef="#br0" timeOffset="11885.93">7541 5643 2341 0,'-8'-10'38'0,"-4"-2"22"16,7 0 23-16,-3 1 6 0,-2 0-4 0,3 0 4 15,-3-1 6-15,5 1 8 0,-5-2-41 0,0 3-18 0,-2 2-12 16,0-2 9-16,1 3 13 0,0 4 3 0,1-1-10 15,-1 1 0-15,6 3 2 0,-3 0 0 0,2 0-6 16,-2 0-11-16,5 5-5 0,-2-5 1 0,2 7 16 16,-2-3 1-16,2 7 3 0,-4 0 4 0,3 5 0 0,4 0-2 15,-3 3-1-15,1 7-3 0,2-7-16 0,0 5-4 16,0 0-4-16,2-2-7 0,1 0-3 0,1-1 1 16,0-2-5-16,2-3-4 0,1-2 4 0,-1-1-6 15,5-3 3-15,0-1-1 0,0-4-4 0,3 0-2 16,-2-4-5-16,2-1 3 0,3-3-4 0,-2-2-9 0,2-1-9 15,0-4-5-15,-4-1 0 0,4-1-6 0,-4-3 8 16,-2 0-2-16,1-2 3 0,-2-2 12 0,-2 0 8 16,1 0 3-16,-4-1 1 0,-2-2 11 0,-1 0-4 15,-2 1 2-15,0 1-4 0,-3 0-1 0,-1 5 6 0,3 1-2 16,-1 3 3-16,-2 3-9 0,2 1-3 0,1 6 0 16,1 1 5-16,0 1-3 0,1-1-3 0,1 5 2 15,-2 1 2-15,4 4 1 0,-1 0 3 0,2 2 1 16,0 3-1-16,0 0 1 0,0 2-2 0,4 2 2 0,-1-3-18 15,0 0-23-15,0-1-46 0,3-3-43 0,-5 0-45 16,-1-1-51-16,0-5-47 0,7 1-57 0,-7-3-20 16,3-1-47-16</inkml:trace>
  <inkml:trace contextRef="#ctx0" brushRef="#br0" timeOffset="12284.09">7751 5468 2215 0,'-3'-4'-29'0,"-3"-8"34"15,6 2 26-15,0 4 13 0,-2-1 16 0,4 3 4 0,-2-3 13 16,0 7 18-16,4-4 48 0,1 12-30 0,0-1-13 16,3 1 0-16,-2 4-7 0,5-4 3 0,-1 6-11 15,-2-7-9-15,4 7-16 0,-4-3 0 0,2 1-6 0,1 0-14 16,-2-3-9-16,-1 4-6 0,2-3-2 0,-3 6-9 16,3-6 1-16,-5 5-9 0,3-8-5 0,-1 4 0 15,-2 0 4-15,0 0-2 0,0-3-1 0,-5-3-3 16,3 2 1-16,-1-3 3 0,-2 0 1 0,0-4 1 0,0 0-6 15,-2-2-2-15,-1 0 0 0,1-2-1 0,-3-3-1 16,1 0-3-16,-1-3-2 0,-1-4-2 0,0-1 4 16,2-3-2-16,3 0 6 0,-1 0 1 0,2 1 2 15,2-5-1-15,-1 3-1 0,4-2 8 0,4 4-5 0,-4 1 4 16,5 2 2-16,-2-2-1 0,1 3 0 0,1 5 8 16,-4 0 4-16,2 2-5 0,1 4 9 0,-2 4 6 15,-1-2 5-15,-3 6 7 0,4 0 5 0,0 4-3 16,-2-3 1-16,1 10-2 0,-1-6-6 0,3 5-4 15,-2-5-9-15,1 2-6 0,-1 1-7 0,-1-1-3 16,1-1-4-16,0 0 0 0,1-2 3 0,-4 1-8 0,3 2-6 16,-1-1-26-16,0-6-41 0,2 3-48 0,-2-3-54 15,-3 1-53-15,1-3-70 0,0 0-46 0,-1-4-41 16</inkml:trace>
  <inkml:trace contextRef="#ctx0" brushRef="#br0" timeOffset="12709.3">8259 5341 2173 0,'-5'0'23'0,"0"-1"32"0,2-8 27 0,0 9 27 0,-5 2 14 15,5-4 14-15,-2 1 24 0,2 1 5 0,1 4-15 16,-1-3-24-16,3 5-24 0,0-5-27 0,0 4-13 16,3-5-9-16,-1 2-20 0,0-2-1 0,1 3-2 0,0-1-4 15,0 1-2-15,5 3 3 0,-2 0 7 0,1 5-11 16,2-1 4-16,2 3-2 0,-3-3-2 0,3 4 2 15,-4-1 2-15,0 1-4 0,-2-4-7 0,0 0 5 16,-2-2-7-16,-1-1-5 0,-4-1 0 0,-1 2-8 0,0-4-2 16,0 0 2-16,-1-1-1 0,-3 1-1 0,2 0-3 15,0-4 3-15,0 0-6 0,2 0-3 0,0-4-5 16,1 0 6-16,2 0-4 0,0 1 2 0,0-1 0 0,2-3 5 16,3 0 0-16,0-2 4 0,-1-2 6 15,5-2-5-15,-2-2 8 0,4-3 2 0,-1-2-1 0,1 1-3 16,1 1 4-16,2 1-1 0,-2 1-2 0,2 4 2 15,0 3-4-15,-3 3-8 0,0 3 8 0,-1 1-1 16,-4 4-4-16,1 1 5 0,-4 2-5 0,-1 4 5 0,0 0-1 16,-2 3 2-16,3 1-3 0,-3 2-1 0,2 2-1 15,-1 2-1-15,3-1-5 0,-3 0-15 0,1-3-21 16,3-3-34-16,-2 0-43 0,6-4-48 0,-6-1-43 16,-1 0-59-16,3-6-36 0,1 1-17 0,-3-2-42 0</inkml:trace>
  <inkml:trace contextRef="#ctx0" brushRef="#br0" timeOffset="12891.92">8629 5230 2223 0,'-7'0'10'0,"6"2"27"0,1-4 33 0,0 2 16 16,3 5 16-16,-3 0 7 0,3 3 4 0,-1 3-1 15,6 2-10-15,-5 6-23 0,5-3-28 0,-5 7-16 0,3-4-16 16,-2 1-10-16,0 1 4 0,1-1-5 0,-2 0 0 15,3-5-1-15,-1 1-9 0,-2-4-13 0,2-2-39 16,-2-5-41-16,-4 1-58 0,4 0-34 0,0-6-45 16,0 0-20-16,-3 0-69 0</inkml:trace>
  <inkml:trace contextRef="#ctx0" brushRef="#br0" timeOffset="13011.65">8631 5024 1609 0,'-10'-2'-2'0,"7"-5"-7"0,3 6 7 0,-4 1-5 0,0 3-32 16,1 4-37-16,-2-1-47 0</inkml:trace>
  <inkml:trace contextRef="#ctx0" brushRef="#br0" timeOffset="13654.32">8804 5307 2066 0,'-10'3'27'0,"5"-6"30"0,3 1 25 0,-3-5 12 0,5 5 2 16,-1-7 26-16,1 6 12 0,0-2 7 0,4 4-18 15,0 2-18-15,-1-2-21 0,2 3-8 0,1 1-4 0,-2 1-26 16,3-3-6-16,1 2-11 0,-2 2-10 0,3-2-9 16,0 4-7-16,-1-1-3 0,1 3 5 0,-1 1-3 15,-2-1-3-15,-1 3 5 0,1-3 0 0,0 2-5 16,-4-1 3-16,1-1-3 0,-1 0-4 0,-2-4 2 0,1 1-9 15,-1-3-6-15,-1 0-1 0,1-3-11 0,1 1-3 16,-2-5 1-16,1 3-5 0,0-7-2 0,0 4 3 16,-2-4-1-16,2 2-9 0,0-5 1 0,0 3 3 15,2-3 3-15,-1 3 4 0,1-4 3 0,1 0 4 0,2 1 3 16,-2 0 13-16,2 1 8 0,1 0 5 0,0 1-2 16,1 2 0-16,-1 1-2 0,-2 1 4 0,3 5-2 15,-4-2 1-15,4 2 3 0,-3 0-4 0,1 2 7 0,-1-2 2 16,2 4 9-16,-2-3 3 0,1 3 10 0,0 1 3 15,1-1 1-15,-1 1 6 0,0 0-9 0,4 2 1 16,-1 0-7-16,0-4-6 0,1 3-7 0,4-3-3 16,-2 1-3-16,3 0-5 0,-1-2 1 0,3-2 2 15,-2 1-5-15,3-2-3 0,-2 1 4 0,2-2-3 16,-1-1-2-16,0-1-5 0,-2 0 0 0,2 0-6 0,-3-1 4 16,0-2 2-16,-3-1-4 0,1 0-3 0,-4 0 1 15,0 1 4-15,-3-1-3 0,-1-1 1 0,-3 0-1 16,-2-1 0-16,-1 2-1 0,-2-3 5 0,-4 0-1 0,1 0 0 15,-2 0 7-15,-4-2 2 0,2 0 0 0,-2 4-1 16,1-2-1-16,0 2 3 0,-1 2 0 0,4 0 1 16,-2 4 0-16,4 1-2 0,1 2 5 0,1 4 3 15,3 1 12-15,-3 4 6 0,4 4 9 0,-1 1 5 0,3 5-5 16,0 0 10-16,5 7 3 0,1 1 7 0,3 4-2 16,0 0-3-16,3 3-4 0,1-3 2 0,5 2 18 15,-1-5 10-15,3 6-8 0,-1-6-8 0,5 0-7 16,-4 3-3-16,1-6-4 0,-4 4 1 0,-3-4-19 0,-3 4-13 15,-4-8 0-15,-7 2-3 0,0-1 0 0,-10-4 1 16,-2-2-3-16,-1-2-10 0,-6-1-12 0,0-5-34 16,-5-3-24-16,1-2-26 0,-4-3-48 0,1-2-56 15,-1-3-40-15,2-2-65 0,2-5-20 0</inkml:trace>
  <inkml:trace contextRef="#ctx0" brushRef="#br0" timeOffset="13935.52">9344 4793 2469 0,'-10'-2'21'0,"-2"-1"25"0,5 2 21 0,9-2 9 0,-5 2 7 0,1 2-4 0,2 3 25 16,3 2 27-16,-1 6-11 0,4 0-14 0,5 4-20 15,-3 1 3-15,3 7 6 0,5 1 15 0,0 3-12 16,3 3-24-16,1-2-7 0,-1 5-7 0,2 2 1 0,-1 4 0 16,-4-4-16-16,1 5-4 0,-2-3-15 0,-4 1 2 15,1-2-6-15,-3 0-8 0,-3-3-18 0,1-3-31 16,-2-2-44-16,0-7-64 0,-2-1-46 0,-3-6-70 0,0 2-73 16,2-9-9-16,-4 1-75 0</inkml:trace>
  <inkml:trace contextRef="#ctx0" brushRef="#br0" timeOffset="14431.26">9826 5144 2157 0,'-11'2'17'0,"5"0"21"0,2-4 17 15,6 0 23-15,-7 6 6 0,2 0 11 0,0-4 16 0,1 5 6 16,-1 1-14-16,3 3-18 0,-1 5-6 0,2-1-8 16,4 6 5-16,-2-4-7 0,2 6-13 0,1-3-7 15,-1 1 3-15,3-3-6 0,1 3-6 0,-1-4-20 16,0 0-9-16,1-3-1 0,-1 0-2 0,0-1-3 0,-1-1-5 16,0-1 6-16,-2-2-7 0,-2-1 2 0,-1 2-7 15,1-2-14-15,-3-6-22 0,0 3-8 0,0-7-12 16,2 4-27-16,-2-11-17 0,0 8-17 0,0-9 1 15,-3 3 4-15,-1-2 27 0,1 1 3 0,-4-3 16 16,-3-2 26-16,0 2 16 0,-3-3 20 0,0 0 8 16,1-2 4-16,-3 1-4 0,2-3 5 0,1-2-6 0,0-1-1 15,4-1 11-15,-2-2-8 0,5-2 3 0,0-1-3 16,2-1 3-16,3 1 3 0,1-2 4 0,4 1 5 0,0 1-7 16,4 4 13-16,-1 1 3 0,2 1 6 0,2 6 4 15,-1 4-3-15,2 1-2 0,1 5-5 0,-1 2 3 16,-1 5-7-16,-2 2-11 0,1 3 1 0,-2 3-9 15,-1 3 2-15,-1 4 2 0,1 0-1 0,-3 4 2 16,2 2 3-16,-4 0 5 0,4 3-5 0,-7-2 5 0,-2 1 1 16,-3 0-3-16,2-1 4 0,-3-1-4 0,-2-3-3 15,0-1-1-15,-3 0-1 0,2-5-3 0,1 1-9 16,-2-2-12-16,1-3-34 0,-2 5-37 0,3-7-34 0,1 1-53 16,1-7-17-16,3 6-65 0</inkml:trace>
  <inkml:trace contextRef="#ctx0" brushRef="#br0" timeOffset="14760.31">10025 5036 2107 0,'-6'0'-22'0,"-1"1"15"0,1-5 26 0,5 2 6 0,-1 1 0 0,2 1 4 15,-3-2 10-15,8 0-1 0,-2-2 35 0,6 1-6 16,2 1-19-16,3-2 0 0,2 5 6 0,0-1 7 15,2 3-9-15,0 2-2 0,0 1-9 0,-1 2 4 16,-1 2 4-16,-2 0 0 0,-2 2 0 0,-4 2-11 0,1-4-1 16,-6 1 4-16,-1 2-2 0,-2-3-15 0,-2-1-12 15,0 0-1-15,-2 1-10 0,-4-2 3 0,2-5 4 16,-2 4-6-16,1-6 2 0,-4 1 2 0,5-2-1 16,-2-2-8-16,1-1 3 0,0-2-3 0,2-3-4 0,4-3 7 15,-1 2-2-15,2-2-5 0,2-3 4 0,2 2 6 16,1-4-3-16,3 4-3 0,-2-4 1 0,4 1-2 15,1-4 1-15,-3 1-8 0,3 2-19 0,-2-3-13 0,-1 6-20 16,-2-2-31-16,-2 4-48 0,0 2-40 0,6 1-53 16,-6 2-6-16,-2 1-54 0</inkml:trace>
  <inkml:trace contextRef="#ctx0" brushRef="#br0" timeOffset="15162.78">10302 4990 1871 0,'-7'5'15'0,"4"2"21"0,-6-5 26 0,9-2 22 0,-3 5 11 16,1-3 18-16,1 1 6 0,2-3 25 0,1 3-2 15,1-1-21-15,2 1-23 0,1 3-16 0,0-4-11 16,1 2-17-16,1-4-8 0,1 3-20 0,1-3-14 16,-1 0 0-16,3 0-6 0,0-1-2 0,1-2 0 0,-1 1-5 15,-1-1-3-15,3-1-5 0,-4-1-4 0,0-1-2 16,0 0-4-16,-2-1-7 0,0 2-9 0,-3-6-9 15,0 4 1-15,2-2-2 0,-5 1-1 0,1-1-1 16,-1 0 7-16,-2 1 0 0,0-2 7 0,0 1 17 0,-2-1 2 16,-1 0 0-16,1-1 6 0,-5 0 0 0,1 0 3 15,-3 2 2-15,1 0-2 0,-2 2-1 0,-2 2 3 16,1 0 0-16,0 3 6 0,-1 2 5 0,-1 0-1 16,-1 5 10-16,2 2 7 0,-3 2 24 0,2 3 8 0,1 1 8 15,2 2-2-15,0 5 15 0,1-4 7 0,3 8-2 16,4-4-1-16,2 2-24 0,2-3-4 0,1 2 1 15,5-2-2-15,1-2-18 0,1 1-4 0,7-5-8 16,-1 1-2-16,5-4-10 0,-1 0-19 0,6-6-45 0,1-2-48 16,-1-2-65-16,1 0-77 0,3-6-62 0,-1 0-42 15</inkml:trace>
  <inkml:trace contextRef="#ctx0" brushRef="#br0" timeOffset="15639.79">10841 4834 1641 0,'-13'-6'70'16,"0"-2"-27"-16,6-3 25 0,-3 5 13 0,2-4 4 0,-4 1 18 15,6 2 7-15,-4 1 18 0,5-4-58 0,-1 6 31 16,0-2-21-16,1 0-14 0,0 4 2 0,0 2-4 16,-2 1 6-16,2 2-13 0,-3 4-7 0,0-1 18 15,0 6 7-15,-1-1 8 0,-1 5-5 0,2-2 4 0,1 3-13 16,-1-1 1-16,4 0 2 0,-1 1-13 0,5-1-16 15,-1 1-1-15,2-3 1 0,-1-1-18 0,4-1 3 16,2 0-7-16,-1-2 0 0,2-1-10 0,1-1 0 16,2-2-1-16,-2 1-7 0,6-3-5 0,-3 0-15 0,3-2-24 15,1-2-28-15,0-2-24 0,0-4-25 0,0 3-25 16,0-6-21-16,-1 2-9 0,-3-2-4 0,0 0 21 16,0-2 16-16,-1 0 22 0,-1 0 28 0,-4-3 11 15,1 3 27-15,-1-4 16 0,-2-2 12 0,0-1 4 0,-3-2 5 16,0-2 7-16,-1-3-3 0,-2 1 14 0,-1-5-4 15,1-1-1-15,-1-1 4 0,-1 0 3 0,0-3 7 16,2 3 8-16,-2 1 8 0,3 2 10 0,-1 5 5 16,0 4 9-16,3 4-4 0,-2 6-4 0,2 5-6 0,0 4 1 15,0 6 15-15,0 5-7 0,0 3-2 0,0 3-6 16,2 5 19-16,-2 2 9 0,3 7 2 0,0 0-8 16,-3 3-16-16,5 0-10 0,0 0-3 0,0 2 4 15,2-2-16-15,0-3-9 0,1 1-7 0,2-2 0 0,0-4-5 16,0-2-4-16,1-4-32 0,-2 0-45 0,1-3-49 15,-2-4-48-15,4 0-40 0,-4-5-21 0,0-1-52 16</inkml:trace>
  <inkml:trace contextRef="#ctx0" brushRef="#br0" timeOffset="15810.92">11094 4765 1927 0,'-3'-4'16'0,"2"0"26"0,4 1 12 0,-5 2 16 0,2 2 2 0,-1 1 12 15,1-1 21-15,-2 0 8 0,4 4-17 0,-4-1-25 16,2 1-10-16,-2 2-15 0,2 0-2 0,0 1-15 16,0 1-20-16,0-1-9 0,0 1 1 0,4-1-4 0,-3-1 2 15,2 0-11-15,-3 2-22 0,6-1-25 0,-4-1-27 16,1 2-26-16,0-5-37 0,-1-4-1 0,3 2-62 16,-2 1-52-16</inkml:trace>
  <inkml:trace contextRef="#ctx0" brushRef="#br0" timeOffset="15984.02">11115 4466 1656 0,'-7'-7'77'0,"1"1"-34"0,3 2 17 0,4 4 12 0,-4 0 6 16,0 3 8-16,3 0 9 0,0 7 5 0,-1-3-80 15,1 1 39-15,-2 5-22 0,4-2-9 0,-2 2-23 16,1 3-42-16,-1-2-54 0,6-4-51 0,-1 1-25 0,2 2-72 15</inkml:trace>
  <inkml:trace contextRef="#ctx0" brushRef="#br0" timeOffset="16271.05">11325 4707 1617 0,'-2'-1'74'0,"-1"-3"-35"0,6-4 13 0,-1 5 23 0,-4-5 18 0,2 3 17 0,0-4 30 0,0 2 14 15,0 0-43-15,2 0 48 0,-2 2 13 0,-2 2-9 16,2 1-14-16,-3 2-4 0,0 0-27 0,1 3-19 16,1-3-27-16,-4 4-12 0,-1 0-24 0,4 2-6 15,-1 1 3-15,0 1-5 0,-2 5-1 0,2 0 12 0,1 2 1 16,1 0 5-16,2 2-5 0,1-3-4 0,1 1-12 16,4-1-2-16,-3-1-2 0,4-3-9 0,-2 1-5 15,2-3-6-15,-4-1-7 0,2 0-10 0,1-3-14 16,-2-3-36-16,3-1-43 0,0-5-42 0,4 3-41 0,0-5-44 15,-1-1-39-15,6-6-43 0,0 1 32 0,1-4 13 16,-5 0 10-16,4 2 7 0,-1-4 21 0,-2-2 28 16</inkml:trace>
  <inkml:trace contextRef="#ctx0" brushRef="#br0" timeOffset="16402.05">11581 4492 1249 0,'-9'-24'39'0,"2"0"11"0,-3 1 34 0,1 1-34 0,0 2 69 0,-2 0-33 0,1 2 5 15,4 2 0-15,-2 4-39 0,0 5-10 0,2 1-34 16,1 5 30-16,-1 1-65 0,3 6 35 0,1 4-5 15,0 5-2-15,-2 1-3 0,8 5 1 0,-8 5 1 0,8 4 4 16,-4 2-2-16,7 3-3 0,-2 0 2 0,1 2 3 16,2-1 1-16,1-2-8 0,-1-1-10 0,2-2-43 15,2-4 2-15,-2-5-51 0,-4 0-70 0</inkml:trace>
  <inkml:trace contextRef="#ctx0" brushRef="#br0" timeOffset="16543.62">11585 4683 1920 0,'1'-20'19'0,"1"-5"38"0,7-3 26 0,10 3 28 0,-3 2 3 0,5 0-2 0,2 3 7 0,1 4 3 0,1 1-18 15,2 7-43-15,-8 2-30 0,6 0-42 0,-6 6-52 16,-9 0-51-16,1 0-76 0,-2 4-65 0</inkml:trace>
  <inkml:trace contextRef="#ctx0" brushRef="#br0" timeOffset="18076.9">8061 6792 1234 0,'3'-9'5'0,"-1"2"8"0,4 3 7 0,-4-3 18 0,4 2 5 0,-4 3 7 16,5-1 5-16,-7 3-31 0,4 0 47 0,-3 3-56 16,-1-5 48-16,0 6-64 0,0-4 39 0,0 5-32 0,-3-3 14 15,5-1 50-15,-4 0-39 0,5 2 63 0,-1 4-44 16,1-3 53-16,0 6-31 0,2-2 29 0,3 5-8 0,-2-2-4 16,2 7-5-16,0 4-9 0,0 3-3 0,0 3 11 0,1 4-5 15,-4 7 3-15,0 0-6 0,0 9-12 0,-1-1-7 0,-1 2-3 16,-1 0-1-16,1 6-19 0,-3-3-4 0,0 2-5 15,0-2-5-15,0 1-1 0,0-2 1 0,3 2-4 0,-3-2-3 16,0 0 3-16,0-2-8 0,0-2 1 0,0-2-1 0,-3 1-8 16,3-4 4-16,-3-3 2 0,-2 1 1 0,1-4-8 0,2-3 5 15,-1-2 0-15,1 1 5 0,1-7 1 0,-1 0-6 16,1-5-1-16,-1-2-3 0,2-3 8 0,2-2-6 0,-2-7 4 16,3 2-9-16,0-2 8 0,2-2 2 0,4-1 1 15,-1 1-3-15,5-4 1 0,4 2 1 0,5-2-5 0,6-2 9 16,4-2-2-16,1 1-3 0,9-4-5 0,8 2 3 0,7 2-3 15,9-3 1-15,11 4 5 0,6-1-3 0,12 0-7 16,14 1 5-16,8 1 3 0,5 1-3 0,6-3 2 16,2 3-1-16,-2-2-3 0,5 2 0 0,0 0 3 0,0 0-2 15,-1 0-4-15,-1 0 4 0,-4 0-1 0,-1 0-4 0,3 2 9 16,-4-2-4-16,-5 1-1 0,-5-1 4 0,-9 5-1 16,-3-4 0-16,-4 4 0 0,-7-1 4 0,-3 0-10 0,-5 1 3 15,-6-2 3-15,-5 4-7 0,-3-4 8 0,-3 6-8 0,-7-3 4 16,-7 3 3-16,-6 0 0 0,-8-1-3 0,-8-1-3 0,-6 0 3 15,-7 0 11-15,-6-1 14 0,-7-1 8 0,-3 0-3 0,-5-2 5 16,-4 1 2-16,-5 0 0 0,1-1-1 0,-2 0-10 16,-1-1-6-16,-2 1-16 0,2-1 3 0,-2 0-2 15,3 1 0-15,2-3 4 0,2 0 2 0,1 1 1 0,3-1-1 16,3 0 2-16,1 0 7 0,1 0-1 0,0 0 3 0,1 0-3 16,1 1-2-16,-2-1 4 0,3 3 3 0,-3 0 10 15,2 1-10-15,0 4 5 0,1-1 10 0,-3 1 6 0,3 3 8 16,-5 2 0-16,6 2-4 0,-6 3-6 0,4 1 5 0,-6 2-3 15,4 2-3-15,-3 3-2 0,2 0 5 0,-3 5 2 16,1 2 5-16,0 1 2 0,0 3-4 0,-1 2 3 0,34 1-3 16,-34 5 8-16,3-2 4 0,1 4 21 0,-2-1-3 15,5 3-5-15,-3 0 2 0,6-1-2 0,-34 1 1 0,34 2-13 0,-1 0-1 16,3 0-36-16,-1-3 0 0,3 1 2 0,-2-3 1 16,4 1-7-16,0 0 0 0,1-5-1 0,-1 4-16 15,4-1 5-15,0-2 3 0,-2 2-5 0,5-1-2 16,-3 0 2-16,1-3-3 0,-1-2-2 0,1-3 1 0,-4-4 0 15,1-2-3-15,-1-3-2 0,-1-4 1 0,-2-4 1 0,-2 0 1 16,-1-6 2-16,-2-1-3 0,0-3 0 0,-2-5 4 16,-3-2-5-16,0 0 1 0,2-4-13 0,-4-2-25 0,2 0-50 15,0-3-27-15,-3-5-34 0,0-1-51 0,0-3-42 0,-5-3-69 16,2-5-51-16,-1 4-70 0,-1-7-29 0,-4 1-35 16</inkml:trace>
  <inkml:trace contextRef="#ctx0" brushRef="#br0" timeOffset="18277.4">11806 9931 2025 0,'-5'8'38'0,"-1"-3"46"0,9 2 23 0,-3 4 28 16,3-3 20-16,5 3 27 0,1-2 8 0,1 3 16 15,7 1-30-15,-1-2-41 0,1-2-21 0,1 2-29 16,4-1-20-16,0-2-28 0,1 1-8 0,-1 1-18 15,4-5-16-15,-4 3-29 0,1-1-24 0,-1-3-29 0,-2-1-36 16,-2 2-43-16,-3-3-39 0,0 0-49 0,-3-2-32 16,1 0 28-16,-1-4-15 0,-2 4-8 0,3-3 1 15</inkml:trace>
  <inkml:trace contextRef="#ctx0" brushRef="#br0" timeOffset="18420.74">12391 9945 1855 0,'12'-12'-19'0,"-2"0"41"0,0 2 36 0,0 2 43 0,-3 2 28 0,-4 2 31 0,0 2 48 0,-3 2 26 0,0 0 55 0,-1 5 0 16,-6 1-12-16,-2 0-3 0,1 2-24 0,-3 2 1 16,-5 4-7-16,-1 3-15 0,-4 2-18 0,-4 1-45 15,-2 5-19-15,0 0-44 0,-6-1-6 0,1 3-53 16,-1-3-112-16,0-2-106 0,1-2-145 0,-7 2-155 16</inkml:trace>
  <inkml:trace contextRef="#ctx0" brushRef="#br0" timeOffset="21045.12">5088 7125 2207 0,'0'-15'24'0,"-1"0"31"16,1-1 26-16,-2 6 9 0,4-2 9 0,-1 6 9 16,-1-1 4-16,5 3-4 0,-3 1-19 0,1 3-30 0,-3 0-27 15,2 1 0-15,-1 5 18 0,-1-1 12 0,3 3 8 16,-3 1 20-16,3 5-1 0,-3 1 3 0,3 5 7 16,-3 5-2-16,3-1-26 0,-1 4-9 0,1 1-11 0,0 1-14 15,1-1 6-15,4 0-9 0,1-4-6 0,2-1-3 16,5-3-1-16,1 0-11 0,5-7-6 0,-1 1 4 0,6-6-15 15,0-1 5-15,1-2-1 0,-1-4-13 0,0 0-4 16,-2-5-14-16,-2-1-10 0,-3-2-16 0,0-1-12 16,-4-4-7-16,-2 0-2 0,-4-5 4 0,3 2 3 0,-6-5 11 15,0 1 16-15,-1-1 17 0,-4-2 14 0,-4 2 6 16,4-6 1-16,-4 2 9 0,-1-2 1 0,1 2 9 16,-2-3-5-16,0 2 2 0,3 1 0 0,1 2 7 0,1 3-3 15,-1 6-4-15,2 1-1 0,1 5-3 0,0 4 0 16,-1 4 0-16,5 4 5 0,-4 5 1 0,3 2 0 15,0 5 8-15,2 2-4 0,-1 3 3 0,-1 5-1 16,-3 2-5-16,1 0-6 0,0 4-1 0,-3 1 0 0,1-3-1 16,3 3 1-16,-4 1-5 0,4-4-15 0,3-1-41 15,3-5-42-15,0 1-56 0,-1-7-55 0,-3 1-58 16,3-10-15-16,1 0-79 0</inkml:trace>
  <inkml:trace contextRef="#ctx0" brushRef="#br0" timeOffset="21371.36">5781 7215 2257 0,'-3'-2'14'0,"-4"1"15"15,4-1 4-15,0 7 12 0,0 1 6 0,-8 3 6 16,8 1 1-16,0 1 2 0,-4 4-17 0,4 2-11 16,-2 2 0-16,1 1-11 0,-1-1-1 0,5 1-7 0,0 1 5 15,5-3-2-15,1 1 13 0,0-2 0 0,4-1-1 16,-1-3 1-16,5-2-10 0,-1-3 5 0,4-1-11 15,0-2-5-15,1-3-23 0,1-4-18 0,0-3-27 16,0-2-22-16,3-1-10 0,-9-5-17 0,7-1-8 0,-7-1-3 16,4 0 10-16,-5-6 5 0,-3 6 21 0,0-7 24 15,-4 2 24-15,-2 1 17 0,-4-3 17 0,-6-1 23 16,-2 2 20-16,-2 2 22 0,-3-1 15 0,-2 3-2 0,-1 5-4 16,1 0-2-16,-3 5-4 0,6 2-14 0,-4 5-20 15,4 4-12-15,-2 0-11 0,3 3-4 0,1 2-3 16,-3-1-9-16,6 2-21 0,-3-1-18 0,0 3-29 15,5-4-32-15,2 1-33 0,4-4 15 0,2 1-44 0,-2-4-34 16,5 2-28-16</inkml:trace>
  <inkml:trace contextRef="#ctx0" brushRef="#br0" timeOffset="21683.71">6100 7016 1920 0,'-4'-10'18'0,"4"0"27"0,-3 1 14 0,1 6 7 0,-1-2 2 0,0 3 4 15,-1 5 4-15,1 1 8 0,1 5-19 0,2-2-24 16,2 4-12-16,-2-1-6 0,3 6 1 0,-1 0-5 0,3 3-2 16,0 0-9-16,-1 1 3 0,4 3-2 0,-2 2-4 15,-1-1 2-15,2 0-3 0,-1-1-1 0,2 0 2 16,-2-2-2-16,-1-1-2 0,1-4-5 0,-1 0 3 16,1-3-6-16,-3-3-8 0,2-2-2 0,-2 0-5 15,-3-7 2-15,2 3-3 0,-2-4 3 0,1-2 2 0,1-1-1 16,-2-5 12-16,2 0 3 0,-1-2 0 0,1-3 5 15,5-3 4-15,-3 0 3 0,2-3 19 0,0-3 5 16,4-1 2-16,1 3 3 0,2-2 1 0,2 3-3 16,0 1-1-16,2 7 14 0,2-1 3 0,2 10-1 0,-1 2-9 15,-1 7 1-15,3 2-2 0,-3 8 2 0,-3 1 1 16,1 7-23-16,-5-1-46 0,-8 3-46 0,-4 1-54 16,0 3-73-16,-6-2-54 0</inkml:trace>
  <inkml:trace contextRef="#ctx0" brushRef="#br0" timeOffset="25638.47">5523 3473 1594 0,'0'0'40'0,"-40"13"-36"0,40-13 71 0,0 0-38 16,0 0 17-16,0 0 8 0,0 0 11 0,0 0 6 0,0 0-16 16,-37 9 42-16,37-9-60 0,0 0 39 0,0 0-6 15,0 0 3-15,0 0 1 0,0 0-18 0,0 0-7 0,0 0-9 16,0 0-11-16,0 0 0 0,0 0-7 0,0 0-14 16,0 0 0-16,134-95-8 15,29 12-10-15,-95 53 1 0,9 1 2 0,4 0-6 16,1-2 5-16,4 1-4 0,-4 3 8 0,-3 3-4 15,-6 1-2-15,-5 3-9 0,-10 3-10 0,-7 4-19 0,-15 8-34 16,-9-1-14-16,-8 7-33 0,-11 0-39 0,-8 6-23 16,-8 5-72-16</inkml:trace>
  <inkml:trace contextRef="#ctx0" brushRef="#br0" timeOffset="27387.73">18485 3306 1264 0,'10'-12'14'15,"1"-1"44"-15,-2 0-35 0,-2 1 61 0,-1 1-45 16,-3-2 68-16,0 2-41 0,-1 0 5 0,0 1-3 0,-2-2-26 16,0 2 32-16,0 0-48 0,0-1 58 0,0 3-68 0,0 0 51 15,0-1 0-15,-5 0-10 0,-2 4-14 0,-4-3 1 0,-3 1-2 16,-3 0-10-16,-9 4 0 0,-4 0-6 0,-5 0-3 0,-8 6-1 16,-8 0-1-16,-10 3 3 0,-3 3-4 15,-14 4 5-15,-2 3 0 0,-7 3 4 0,-7 3 3 0,-2 3 3 16,-3 6-3-16,-6 2-3 0,4 2 1 0,-7 6-12 0,-1 1 0 15,-3 4-4-15,-2 1-4 0,-2 1 1 0,-4 1 23 16,2 6 13-16,-4-2 0 0,0 5 14 0,2-2 14 16,0 3 10-16,6-1 1 0,10-1-4 0,4-2-20 0,7 6-12 15,4 0 1-15,8 2-7 0,6 4-11 0,8-1-12 16,4 3-3-16,0 8 2 0,3-2 1 0,4-2-9 16,6-1-3-16,1-2-1 0,7-1-3 0,4-5 7 15,4-1 2-15,8-5-3 0,6-2 4 0,7-2 6 16,9-2 5-16,5-1-2 0,8 0-1 0,9-5-1 0,7 0 1 15,5-3 5-15,9 2-3 0,4-1 1 0,5-2-5 16,6-2 2-16,4 0 3 0,6 0-2 0,2 2-4 16,2-6-4-16,6 1 2 0,7-7 2 0,11 2 1 15,8-2 11-15,7-4 5 0,11-1 5 0,10 0 2 0,15-2 7 16,9 1-3-16,6-4-5 0,13 2 0 0,7 2-8 16,12-4-9-16,9 5 1 0,8-2-1 0,5 1-6 15,6 0-9-15,5 2 2 0,1-2-7 0,0 0-3 16,-6 0 2-16,2-3-3 0,-8-1-5 0,2-3 2 0,-1-2 10 15,0-5-3-15,-4 0 8 0,-3-8 6 0,-2 0-1 16,-6-6-3-16,0-6-4 0,-5-3-1 0,2-3-4 16,-2-6 0-16,-3-8-7 0,2-2-9 0,-2-6 1 15,-8-5-8-15,-11-4 4 0,-11-4-5 0,-13-4 0 16,-17-1 3-16,-10-1 1 0,-17-3 1 0,-15 4-2 0,-7 0 9 16,-12 1 1-16,-9 6 9 0,-8 1-6 0,-10 4 12 15,-7 0-5-15,-10 2 0 0,-3-1 0 0,-11-3 0 16,-3 3-2-16,-10-9-4 0,-2-1 6 0,-8-1-22 0,-3-2 6 0,-9-5-9 15,0-3-4-15,-6-1-21 0,-5-2-20 16,-4-5-7-16,-4-4-6 0,-1 0-8 0,-8-6-10 16,-4-5 2-16,-4 4 1 0,-1 5 19 0,-4-4 14 15,-8 4 6-15,-11 1 8 0,-6 7 16 0,-10 0 9 0,-12 10 8 16,-4-3 3-16,-14 3 6 0,-10 2 3 0,0 6 2 16,-1 2-1-16,2 2 4 0,6 5-5 0,-2 1 0 0,4 5-3 15,2 2-3-15,-1 4 2 0,0 3 2 0,-3 2-1 16,-7 3 0-16,-6 3-1 0,7 2-9 0,-5 2-3 15,-3 3-15-15,-2 1-16 0,-4 2-18 0,1 2-25 16,-4 2-24-16,-1 4-30 0,-10 1-37 0,5 2-44 0,2 2-25 16,2 2-4-16,5 3-62 0</inkml:trace>
  <inkml:trace contextRef="#ctx0" brushRef="#br0" timeOffset="28292.83">17421 4635 2341 0,'13'-9'-32'15,"1"-3"34"-15,6 2 24 0,-7 0 15 0,1-1 24 16,-2 2 8-16,-3-2 23 0,2-3 8 0,-1 6 44 16,-2-4-27-16,-4 0-9 0,-2 4-1 0,-2-5-21 15,-2 3-4-15,-4-2-22 0,-2 1-11 0,-5 1-8 0,-2-1-11 16,-3 3-11-16,-4 3-10 0,-5 1-1 0,-5 2-2 16,-2 5 3-16,-7 1 7 0,0 5 3 0,-2 1 11 0,4 1 0 15,0 3 0-15,3 0 0 0,3 2-2 0,6 1 3 16,3-2-7-16,5 2-2 0,2-3-2 0,2 2 2 15,6 0-4-15,3 1 1 0,6-1 5 0,6 2-6 16,5-1 5-16,2 2-5 0,4 1-9 0,2-1-2 0,8 1-2 16,2 2-1-16,5-1-8 0,1-1 1 0,4 4-7 15,-1-3 4-15,9 1 2 0,-3-2-2 0,-5 0 3 16,-4 0-2-16,-2 1 2 0,-6-2-7 0,-3-3 7 16,-8 2-5-16,-7-5 1 0,-3 2 4 0,-9 0-2 15,-3-3-5-15,-8 3 5 0,-7-4 6 0,-4 2-6 0,-9-2 1 16,-3 1 6-16,-6-1-6 0,-6-4-1 0,3 2 6 15,-1-5-1-15,4-1-5 0,-2-1 5 0,5-4-8 16,3-1-10-16,4-2-20 0,8-3-11 0,-2 1-28 16,9-1-18-16,1-7-25 0,7-1-40 0,4-3-29 0,4 0-28 15,7 0-18-15,3-1-23 0,6-5-17 0,6 2 14 0,2 3-23 16</inkml:trace>
  <inkml:trace contextRef="#ctx0" brushRef="#br0" timeOffset="28718.14">17798 4630 1839 0,'0'-7'38'0,"1"5"32"0,-4-5 22 0,6 3 5 0,-6 3-1 0,2 0 11 16,1 2 18-16,-4 0 9 0,4 5-38 0,0 1-29 15,0 1-24-15,-3 4-4 0,3 2 2 0,-3 1-11 0,1 4-21 16,1 0-7-16,-3 1-1 0,0 3-1 0,0 0 1 15,-2 1-2-15,3-1 4 0,-2 1-5 0,1-2 5 16,-3 0-3-16,4 0 3 0,-3-3-2 0,1-2 4 16,2-3 0-16,1-1 9 0,1-3 15 0,-2-1 2 0,-1 0 6 15,4-4 5-15,-3 0 8 0,2-4 1 0,1-1-4 16,-2-4-10-16,2-2-12 0,0-3-3 0,3-1-5 16,-3-3-8-16,3-6-8 0,1-1-6 0,2-2 5 15,0-4 5-15,0-2 5 0,2-5 4 0,2-1 3 16,0-1 7-16,4-3 5 0,-1 2 5 0,0-1-3 0,0 3 1 15,4 3-3-15,0 4-10 0,1 4 4 0,0 4-11 16,2 7-3-16,-2 3-4 0,-1 7 5 0,0 4-9 16,1 5 2-16,1 5 5 0,-3 4-9 0,1 2 8 15,-2 6-4-15,2 3 8 0,-3 0-5 0,2 5 2 16,-2 1-5-16,0-1 8 0,-3 2 2 0,2-3-7 0,-4 0-3 16,1-1-5-16,2-1-14 0,-2-4-30 0,-2-3-38 15,1-1-61-15,-4-3-48 0,-5-1-58 0,0-5-40 0,0-1-26 16,-5-1-51-16</inkml:trace>
  <inkml:trace contextRef="#ctx0" brushRef="#br0" timeOffset="28856.67">17842 4806 1992 0,'-4'-3'-34'0,"4"2"8"0,4-6-3 0,2 5 5 0,1-3-3 0,-1 3 1 16,6-4-8-16,3 2-30 0,5-3 54 0,5-2-61 0,4 1-39 15,2-1-54-15</inkml:trace>
  <inkml:trace contextRef="#ctx0" brushRef="#br0" timeOffset="29275">18479 4567 1911 0,'-11'-11'39'0,"-4"-1"28"0,5-2 23 0,-3 3 20 0,-3-2 10 15,7 4 6-15,-3 0 11 0,7 4 4 0,-2 1-34 16,6 2-30-16,-3 2-18 0,4 2-16 0,4 2-6 15,-1 3-1-15,0 4-10 0,4 2-1 0,1 3 1 0,1 3 5 16,0 8-5-16,4 0-3 0,-1 6-4 0,1-2-3 16,1 2-3-16,-1 1 0 0,-4 1-7 0,-1-4-4 15,2 2 4-15,-4-4 1 0,-3 2 0 0,-1-4-5 16,-1-3 3-16,-1 0-4 0,0-6-1 0,-1 1-5 0,-1-3-8 16,-1-6-1-16,1 0-1 0,-2-5-1 0,-1-2 1 15,2-3-18-15,-2-5-14 0,-1 2 3 0,-2-8 6 16,-2 2-1-16,1-7-2 0,-3 1 6 0,-1-4-3 15,0-3 15-15,-1-1 18 0,2-3 4 0,0-5-5 0,-1 1 6 16,5-4-2-16,0-2 2 0,2-3-2 0,2 0 1 16,5 1 2-16,1 1-5 0,3 1 4 0,4 4-5 15,0 3 7-15,4 5-5 0,4 5 0 0,0 3 1 16,3 5-2-16,2 3 3 0,-3 6-1 0,-5 0 5 0,3 6-4 16,-1 1 1-16,-3 2 1 0,6 3 6 0,-4 3-4 0,0 3-2 15,2-2-2-15,2 5-2 0,0 3 3 16,-3-2 2-16,-2 0 0 0,-4 2-4 0,-7-2 9 15,4-1 9-15,-11 0 9 0,-2-3 3 0,-4 3 0 0,-7-3-1 16,-1-1 5-16,-4-1-4 0,5-1-4 0,-1-1-8 16,-3-4-40-16,-3-1-41 0,1 0-65 0,1-2-53 15,2-5-75-15,2-1-49 0</inkml:trace>
  <inkml:trace contextRef="#ctx0" brushRef="#br0" timeOffset="30012.8">19893 4683 1815 0,'0'-11'-17'0,"1"-1"12"0,4-3 14 0,-2 0 12 16,-1-1 11-16,0 1 18 0,1-4 15 15,1 2 20-15,-4 2 28 0,3-4 13 0,-3 1 1 16,0 3 6-16,0 1 10 0,0 0 1 0,2 3 6 0,-2 3-13 16,2 0-1-16,-1 4-10 0,-1 1-15 0,2 1-21 15,-2 2-18-15,1 4-7 0,-2 2-2 0,2 7-5 16,-1 6-8-16,0 3-12 0,-1 5-1 0,-1 7 7 15,1 4-8-15,-1 4-4 0,0 3-23 0,2-2-20 0,-3 1-29 16,-1 1-30-16,2-5-45 0,1-1-63 0,-3-2-56 16,3 1-69-16,-1-4-59 0,2-3-18 0</inkml:trace>
  <inkml:trace contextRef="#ctx0" brushRef="#br0" timeOffset="30370.93">19390 4687 2880 0,'-27'-24'51'0,"0"-2"35"0,7 1 4 0,17 3-4 16,-9-1 1-16,7-3 2 0,5 7 1 0,8-2-3 0,7-3-49 15,9 4-38-15,4 0-2 0,4 1 2 0,9 1-2 16,6 3-3-16,8 2-2 0,4 2 7 0,6 3-2 15,0 3 0-15,-1 8-1 0,1-1 3 0,-1 9 3 0,-3 5 1 16,-1 7-2-16,-3 4-2 0,-3 9 0 0,-3 1 5 16,-3 7 2-16,-6 1 2 0,-7 0 3 0,-9 1 10 15,-7 1 4-15,-9-1 0 0,-9-4-3 0,-9-1 0 16,-7-5 1-16,-6 1-1 0,-11-5-7 0,-7-1-10 16,-7-4 1-16,-3-2 5 0,-8-2-4 0,2-3-5 0,-13-3-2 15,3-1-4-15,-3-5 5 0,5-1-6 0,0-5 0 16,1 0-7-16,5-3 0 0,6-5-14 0,10-4-36 15,7-1-36-15,7-6-55 0,6 1-61 0,8-5-68 16,10-2-33-16,6-4-77 0</inkml:trace>
  <inkml:trace contextRef="#ctx0" brushRef="#br0" timeOffset="31496">20777 4924 2341 0,'6'-4'-30'0,"-3"-1"24"0,0-4 13 0,-3-2 18 0,-1 3 4 15,-3-1 7-15,-3-3 10 0,-1-3 7 0,-2 3 40 0,-2-5-20 16,-1 1-10-16,-1-2-17 0,-2 2-2 16,0 0 1-16,0-2 9 0,-1 5 4 0,3-3-12 0,1 6 2 15,-3-2-5-15,3 5-2 0,1 1 8 0,2 4 0 16,-2 2 1-16,-1 6-7 0,2-1 8 0,0 4 6 15,-2 5 9-15,1 3 4 0,-1 2-8 0,2 2-3 16,1 2-15-16,0 0-7 0,3 3-6 0,-1-1-11 16,3-2-6-16,5 0-1 0,-1-1-2 0,2-2-8 0,-1-4 0 15,3 0-1-15,2-1 0 0,0-5 2 0,3 0-4 0,-1-1-2 16,0-2-1-16,1-2 0 0,0-4-6 16,0 3-8-16,5-4 0 0,-4-4-10 0,4 0 0 0,-1-1-4 15,1-1-1-15,1-2 2 0,-1-2 4 0,3 1 9 16,-3-2 2-16,0 0 7 0,-3-1 1 0,1 2 2 15,-2 0 4-15,0 2-3 0,-3 1 3 0,-3 1-2 16,2 1 0-16,-2 3 0 0,0 2 3 0,-1 2 0 0,-2 0-1 16,1 3 2-16,-2 3-1 0,1 3 4 0,-2 1 3 15,2 3-4-15,-3 1 0 0,2 0 3 0,-3 3 4 16,4-2 2-16,0-1 1 0,0-3-1 0,0 1 0 16,2-1 4-16,4-2-1 0,0 0-3 0,1-4-1 0,2-2-2 15,4 0 1-15,0-3-9 0,2-2 4 0,1-3-5 16,3-4-6-16,-3-2-4 0,5-2-10 0,-1-3-2 15,-1-2-3-15,2-2 8 0,-2-3-9 0,1 0 7 16,1-2 1-16,-5-4 9 0,2-1 8 0,-1-2-2 0,-2-6-5 16,1-1 1-16,-2-4-2 0,-4-3 0 15,1-3 5-15,-7-2-2 0,1 0-4 0,-2 0 5 0,-6 5 4 16,2 3-5-16,-4 5 6 0,-3 8-1 0,5 7-3 16,-3 7 0-16,-1 6 0 0,-1 9-2 0,-1 6 3 15,-1 4 1-15,2 8 0 0,-2 3 0 0,-2 5 2 0,4 4 1 0,-1 4 2 16,4 3 2-16,2 0-1 0,3 2 4 15,0 0-5-15,5-1 0 0,-2-3-3 0,6 2-1 16,-1-6-16-16,0 0-22 0,5-3-36 0,-7-5-34 16,1 0-30-16,-1-2-35 0,1-4-38 0,-7-2-33 15,4-3 33-15,-6-4-43 0,-4-1 44 0,1 1-2 0,-3-6 12 16,-5-3 22-16,0 0 43 0,-4-1 36 0,-3-3-17 16,3 2 84-16,-1-3 2 0,1-3 54 0,1-3 37 15,2 0 34-15,3-1 22 0,1-3 15 0,3 2-24 0,0-3 53 16,6 5-54-16,1 0-2 0,1 2-11 0,2 3-11 0,5 0-5 15,2 4-6-15,-1 1 29 0,5-2-61 16,1 1 46-16,0-2-9 0,1 2-11 0,6-3-4 16,-1 3-20-16,1 0-8 0,3-3-6 0,1 1-13 0,0-3-5 15,1 2-3-15,1 0-1 0,2-2 3 0,0 0-2 16,0-2-4-16,0 2 0 0,0-2 0 0,-4 0 6 16,1 1-7-16,-2-3 4 0,-5 2 1 0,-3-2 14 15,-4 0 9-15,-2 0 3 0,-8-1 4 0,0 0-4 0,-5-1 8 16,-2-3 21-16,-6 2 4 0,-1-4-9 0,2 6-10 15,-4-4-2-15,2 5 6 0,-2-1-2 0,2 5-3 16,-2 3-13-16,0 4 3 0,1 1 2 0,-1 6 5 16,1 3 1-16,-1 5-7 0,-2 2 2 0,3 2 1 0,1 5-9 15,0-1-6-15,2 3-5 0,2 3 1 0,-2-4-2 16,4 5-1-16,1-5-6 0,0 1 3 0,4-3-3 16,0-1-3-16,2-2 1 0,1-1-3 0,0-3-6 15,4-3 1-15,2-2 5 0,-3 0-4 0,6-3-6 0,-3-1-3 16,0-5-13-16,4 0-6 0,1-4-6 0,1-1-15 15,0-4-5-15,-2-2-6 0,4 0 7 0,-4-4 2 16,4 0 11-16,-5-3 4 0,-1 1 10 0,0-3 16 16,-2-1 9-16,-1-2-1 0,1 1 0 0,-4-4 2 0,-2 1 1 15,1 2 2-15,-3 3 1 0,2 2 0 0,-3 2-8 16,0 6 5-16,0 1 3 0,0 7 3 0,-3 3 5 16,3 6 7-16,-3 1 2 0,-2 4-3 0,0 3 3 15,-1 3 0-15,2 2 1 0,-3 0-2 0,1 1-13 0,-1-1-6 16,6 0-8-16,-4-4-27 0,8 1-39 0,-6-7-41 15,6 3-55-15,0-5-53 0,2 3-34 0,3-9-2 16,-1 1-50-16,-3-1-33 0</inkml:trace>
  <inkml:trace contextRef="#ctx0" brushRef="#br0" timeOffset="31842.86">21653 4805 1672 0,'4'-19'-16'0,"0"-2"100"0,2 3-43 0,-4 5 8 16,-6 0 16-16,0 2 12 0,-3 0 7 0,-2 4 4 15,-5 1 17-15,2 0-92 0,-5 2 48 0,3 0 2 0,-7 2-16 16,3-1-7-16,1 5-3 0,-3-2-1 0,1 3 8 16,3-1 1-16,-1 3 4 0,7-1-11 0,1 4 3 15,-2-3-1-15,6 1-7 0,4 3 1 0,-3 0-1 16,4 0 12-16,0 0-3 0,0 4 5 0,0-3-6 16,0 3 5-16,5-1 7 0,4 4 9 0,1-3 1 15,3 6-12-15,2-2-6 0,3 1 1 0,3 0 6 0,2 2-2 16,-7 1 4-16,5 0-11 0,-9-2-3 0,6 3-5 15,-10-1 4-15,-2-1 0 0,-4 1 0 0,-4-3-4 16,-3 1-3-16,-8-5-5 0,-1 4-2 0,-5-4-3 16,-1 0-8-16,-5 0 1 0,4-4-20 0,0 3-14 0,1-3-29 15,5-1-21-15,1-4-38 0,3-5-41 0,2 1-42 16,1 1-45-16,3-4-30 0,0-4-28 0,5 0 49 16,-3-7-53-16,3 2 40 0,3 3 9 0,4-6 10 15</inkml:trace>
  <inkml:trace contextRef="#ctx0" brushRef="#br0" timeOffset="32262.45">21710 4800 1680 0,'14'-13'-21'0,"-4"3"84"0,0 2-45 0,-5 8 21 15,-8 0 21-15,0 3 25 0,-5 2 7 0,2 4 13 0,-6 3 27 16,0-2-78-16,3 7 63 0,-1 0-6 0,-1 3-13 0,3 2-21 16,3 4 1-16,0-1 4 0,4 4 0 15,-4 2-3-15,2 0 3 0,2 4 10 0,-1-4-1 16,5 6-2-16,-3-6-12 0,6 1-12 0,-6-1-7 0,7 0-1 15,-6-6-19-15,4 2-27 0,2-4-10 0,-6-3 3 16,5-1 2-16,-3 0-10 0,2-3 1 0,-2-2-2 16,2-2-6-16,-2-5 5 0,-1-2-9 0,-2-1-6 0,0-4-11 15,-3-1-9-15,1-2-13 0,-4-7-1 0,2 1 0 16,-5-6-1-16,3 1 5 0,-5-8-3 0,4 3 2 16,-5-8 7-16,1 0 15 0,1-4-5 0,1 1 4 15,-1-4-2-15,5-1 7 0,1 0 4 0,2-3 12 0,4 3 6 16,-1-3-4-16,6 4 7 0,-1 0 0 0,2 2 1 15,4 5-3-15,0-1 0 0,0 3 1 0,4 6-4 16,0 1 5-16,0 4 1 0,-1 0-1 0,1 4 0 16,1 3 3-16,-2 4 1 0,-1 2-3 0,-4 2 1 0,-1 3-1 15,2 6-2-15,-5-1 2 0,-2 5-4 0,-4 1 2 16,-2 4 2-16,0 4 0 0,-7-3 6 0,0 4 0 16,-3-2 1-16,-3 2-2 0,0-1 5 0,0-1-2 15,-1-1 2-15,0 0-3 0,3-5-8 0,-1 1-8 16,3-3-27-16,0-2-36 0,2-1-45 0,-1-3-33 0,7-3-40 15,3-5 0-15,1 0-56 0,1-4-46 0</inkml:trace>
  <inkml:trace contextRef="#ctx0" brushRef="#br0" timeOffset="32840.86">22015 4567 2132 0,'0'-14'-18'0,"-3"2"12"0,1 1 15 0,2 6 3 0,-5 3 14 0,2 2 9 0,-3 2 5 15,3 3 5-15,-5 4 25 0,3 0-9 0,0 6-15 16,1 1 3-16,-3 3-9 0,1 1 2 0,5 5 6 16,-1 2 2-16,0 1-2 0,4 0 16 0,0 4 10 15,-1 1-4-15,4 1-5 0,-2-3-9 0,-2 0-9 16,3-1-11-16,-3-1-1 0,2-6-22 0,1 3-6 0,-4-6-3 16,0-1-3-16,0-1-6 0,0-2-19 0,0-5-10 15,-4 0-10-15,4-3-4 0,-3-3-12 0,3 2-12 0,0-6-8 16,-1-1-5-16,1-1 11 0,0-2 12 0,1-2 5 15,-1-5 7-15,3 2 9 0,1-4 14 0,-3-4 7 16,4 1 10-16,-2-4 7 0,3-3 3 0,2-1-2 16,-1 2 2-16,-1-3 0 0,3-1-1 0,2 2 0 15,-1 1 3-15,4 2-1 0,-3 3 0 0,1 5 6 0,2 2 4 16,-2 2 3-16,-1 7 5 0,-1 0 3 0,1 3 2 16,-2 5 7-16,-1 2 6 0,-5 3 11 0,5 0-6 15,-4 4 3-15,2-1 2 0,-5 0-6 0,2 2-2 0,1 0 2 16,-3-3-2-16,4-1-5 0,-2 2 4 0,2-3-6 15,-2 1 1-15,5-4 0 0,-2 0 1 0,1 0-9 16,2-4-3-16,4 0-12 0,0-2-5 0,2-3-5 16,1 0-7-16,1-1-16 0,3-1-11 0,-2-4-5 15,4 0-2-15,-2-2 0 0,-3 0-11 0,2-1 1 16,2 0-6-16,-3-3 16 0,0 2 3 0,-2-1 5 0,-4 0 1 16,1-3 5-16,-4 1 7 0,-5 1 4 0,0-2 9 15,-4-2 1-15,-1 2 6 0,-2-2-4 0,-2 0 1 16,-2 2 6-16,-2-2-2 0,1 3 6 0,-1-1 2 15,-4 1 15-15,4 2 10 0,-3 1 2 0,3 3 5 0,0 1-4 16,2 3 9-16,1 5 22 0,-2 2-3 0,2 4-11 16,3 3-8-16,-1 4 6 0,-1 1-2 0,1 5 7 15,0 0-4-15,0 2-20 0,1 0-5 0,3 1 0 16,-2-2-2-16,2 1-9 0,-1-3-4 0,4 0-5 0,-1-3-4 16,3 1-9-16,-1-2-15 0,2-5-30 0,2 0-32 15,0-3-45-15,3-2-45 0,-1 0-47 0,3-3-64 16,4-3-37-16</inkml:trace>
  <inkml:trace contextRef="#ctx0" brushRef="#br0" timeOffset="33183.06">22741 4736 2274 0,'-14'-6'-26'0,"-1"-1"17"0,4-2 8 0,8 5 11 0,-5 3 3 15,3-2 5-15,2 4 9 0,3 1 4 16,0 0 33-16,0 5-21 0,0 0-6 0,0 2-8 15,0 1-2-15,3 6 2 0,-1 0-1 0,1 2 7 0,0 2-4 16,2 1 9-16,-2 3 2 0,-1-4-2 0,2 3 2 16,-4-1-6-16,0-2-6 0,-1-1-16 0,-2-2-3 15,-2-2-5-15,2-1-3 0,-2-1-3 0,-3-5-1 16,5-1 0-16,-5 0-8 0,4-4 8 0,-1-1 3 0,0-1-3 16,2-2-1-16,1-1 4 0,2-4-3 0,0 1-1 15,0-5 6-15,3-1-2 0,4 0-5 0,-1-3 7 16,3-3 0-16,-1-2-3 0,4-2 0 0,2-3 0 15,-2-1-4-15,6-3 3 0,-1-1 1 0,4 2 1 0,-5-1-5 16,3 5-3-16,-7 3 4 0,4 2 1 0,-6 5 1 16,-1 2-7-16,-4 4-5 0,-1 3-20 0,0 2-9 15,-3 2-11-15,-1 5-25 0,0-1-30 0,0 4-26 0,-1 0-33 16,2-1 30-16,-2 1-65 0,-1 3 13 0,0-2-24 16</inkml:trace>
  <inkml:trace contextRef="#ctx0" brushRef="#br0" timeOffset="33557.61">22862 4832 1751 0,'0'5'-26'0,"0"0"87"16,0 4-48-16,-1-2 30 0,1-1 17 0,0 3 18 0,0-3 12 0,0 5 8 0,0-4 40 15,0 2-66-15,0-3 60 0,0 2-28 0,0-2-13 16,1 2-11-16,-1-2 1 0,0 0 3 0,0 1-11 0,0-3-24 16,0 2-7-16,0-3 1 0,0 0-5 0,4 1-7 15,-1-2-17-15,3-1-10 0,1-1 1 0,1-1-1 0,2-3-7 16,2 1 2-16,-3-2-3 0,5-1-1 15,-1-2 0-15,1 1-3 0,-3 0-3 0,2 0 3 16,-2-4 2-16,-1 1-2 0,0-2 4 0,-2 1 0 0,-1-2 0 16,-1 1 4-16,-3-1-1 0,1-1 4 0,-4-3-6 15,2 4 1-15,-2-3-2 0,-2 1 4 0,0 1 6 16,-1 1-6-16,-2 2 4 0,0 3-2 0,-1 1 7 0,-2 2 6 16,-6 2 13-16,1 3 19 0,-1 1 5 0,-2 4 15 15,2 0 10-15,-2 0 2 0,2 6 6 0,-1 1 4 0,5 0-1 16,2 6-9-16,1-2-6 0,1 4-7 15,3 2 2-15,3 1 7 0,0 0-5 0,3 1-6 0,2-1-7 16,-1 0-12-16,6-1-2 0,1-2-3 0,2-2-15 16,1-3-8-16,-2-1-9 0,6 0-4 0,-6-6-4 15,6 0-6-15,-4-5-25 0,2 1-29 0,-2-4-51 16,-1-4-55-16,-1-3-53 0,-4-5-79 0,0 5-76 0,-3-11-48 16</inkml:trace>
  <inkml:trace contextRef="#ctx0" brushRef="#br0" timeOffset="48572.48">18073 6382 1264 0,'0'-3'13'0,"3"3"9"0,-3-2 4 0,0 2 12 0,0-3 15 15,0 3-36-15,0-2 40 0,-2 2-30 0,1-1 45 0,-2 1-62 16,3 0 61-16,-2-2-51 0,4 4-13 0,-4-4 38 0,5 2-33 16,-3-1 35-16,2 2-50 0,-2-1 63 0,1 2-59 15,-1-2 43-15,-1 0-2 0,1 0-6 0,-2 0-2 0,2 1-7 16,-1-1-8-16,2 2 13 0,-2-1 14 0,2 4 14 16,-2 3 7-16,2 3 8 0,-2 1 9 0,1 7 15 0,-2-1 4 15,2 6-18-15,0 2-6 0,-2 0 3 0,2 4-4 0,-1 2-4 16,1 6-6-16,0-3 1 0,1 8 4 0,-1-6 2 15,4 6-9-15,-4-2-20 0,4 1 2 0,-2 2 2 0,5-2 1 16,-2 5-9-16,0-1-1 0,2 5-2 0,-3-1 1 0,1 3-1 16,1 2-1-16,1-2-3 0,-6-1-8 0,4 1 1 0,-2-1-8 15,0-1-4-15,-1-1 3 0,1 0 3 0,-3-2 6 0,5 3 6 16,-4-4 9-16,4 3 5 0,-2-4 5 0,0 4 8 16,-1-4-2-16,1 5 4 0,1-1-6 0,-3-4-4 0,2 5-7 15,-3 0 4-15,-3 3-4 0,3 0 3 0,-1 1 9 0,-1-2-2 16,-3 3-5-16,0 4 5 0,-1-4 9 0,-2-2-1 15,3-1-2-15,-3 1-4 0,4-3-9 0,-4-3 28 0,0-1 5 16,3-2-5-16,-1-5 3 0,1 2-11 0,0-1 3 16,-1-3-8-16,3-1-3 0,-2-1-31 0,2 0 7 0,-2-2 2 15,5-3-12-15,-5 0 7 0,4-5-46 0,-3 4 59 0,3-5-34 16,-3 4 34-16,2-4-41 0,2 3 27 0,0 1-31 16,0-4 25-16,0 0 12 0,2-2-10 0,0 4-17 0,-2-7 5 15,0 6-11-15,0-6 25 0,0-1-23 0,3 4-37 16,-3 3 90-16,5-2-108 0,-5-1 113 0,5 0-103 0,-5-1 42 15,3-1-55-15,-1 2 55 0,0-3 4 0,-2 2-48 0,3-2 58 16,-2 0-63-16,1-1 61 0,1-1 4 0,0-1-1 16,-2 1-2-16,4-4-1 0,-1 0-12 0,-3 1 7 0,-1 2 0 15,0-4-1-15,2 1-3 0,-1-3 1 0,1 3 3 16,-2 0-1-16,0-2 0 0,0 0-3 0,2 2-2 0,-2-1 0 16,1-1 0-16,-1 1-3 0,0 0 2 0,2-2-3 0,-1 0 4 15,1 1-5-15,-2-4-2 0,0 1 7 0,3-2-1 16,-3-2-5-16,3 0-4 0,-1-3 8 0,-1 4-8 0,-1-6 6 15,2 2 1-15,-2-2-6 0,0-2-1 0,1 2 10 16,1 0-3-16,-2 0-11 0,2 0-1 0,-2 0-4 0,0-3-5 16,1 3-11-16,-1-2-7 0,0 1-10 0,-1 0 50 0,1 1-47 15,0-4 38-15,-2 7-40 0,2-6 39 0,-2 6-54 16,2-3 27-16,-3 0-53 0,3 2-91 0,-1-3 4 0,-1-3-86 16,-1-1-32-16,0-1-116 0,1-1-17 0,-7 1-115 0,6-5-9 15</inkml:trace>
  <inkml:trace contextRef="#ctx0" brushRef="#br0" timeOffset="48839.55">17641 10033 2074 0,'12'4'44'0,"-2"1"40"0,1-2 24 0,3 4 24 0,4 5 12 16,1-1 11-16,4 0 25 0,-5 5 10 0,4-3-42 16,-2 3-34-16,0-2-15 0,0 2-26 0,-3-5-8 15,3 2-14-15,-5-4-23 0,0 2-11 0,2-2-4 0,-4 0-3 16,1-2-10-16,-5 1 1 0,-1-3-7 16,0-2-10-16,-2 0-39 0,-3-2-26 0,1-1-41 0,-3 0-54 15,-1 2-51-15,-1-4-54 0,2 1-15 0,1-1-60 0</inkml:trace>
  <inkml:trace contextRef="#ctx0" brushRef="#br0" timeOffset="49088.52">18436 10047 2198 0,'8'2'-28'0,"-1"0"31"0,0-2 29 0,-2 0 28 15,-5 1 32-15,-1 1 37 0,-4 0 38 0,1 1 30 16,-5 2 55-16,3 1-5 0,-7-1 0 0,2 4 1 15,0-1-4-15,-3 2-20 0,5 0-6 0,-4 0 22 16,-1 2-6-16,1 1-16 0,-3 1-5 0,2-2-67 16,-3 5 25-16,2-3-56 0,-2 1 8 0,3-1-85 0,0 0 5 15,-2-1-40-15,4 1 7 0,0-3 8 0,2 0-19 16,1-4 8-16,-2 4-8 0,4-5-22 0,-1 0-6 16,4 0 16-16,-4-5-111 0,3 0-24 0,0-2-93 0,2-2-38 15,0-5-103-15,-3 2-43 0,-4-2-106 0,1-4-90 16</inkml:trace>
  <inkml:trace contextRef="#ctx0" brushRef="#br0" timeOffset="52013.61">22407 10349 1408 0,'2'-4'17'0,"-2"2"22"0,5 0-32 0,-5-1 67 16,0 0-38-16,3 0 12 0,-3 1 3 0,5-1 18 15,-4 0-2-15,3-1-15 0,0 0 40 0,-1 4-54 16,2-2 44-16,0-1-7 0,-2 1 6 0,2 0-4 0,0 3-9 15,2-1 3-15,3 1 12 0,-2 1-4 0,2 3-4 16,2 0 15-16,3 2 11 0,1 5-15 0,0-2 4 0,5 4-2 16,1 0-14-16,1 4 3 0,-2 0 4 0,6 2-16 0,-3 0-18 15,2 1 5-15,0 0 1 0,-4 0-5 0,-3-1-10 0,1 0-6 16,-4 0-8-16,1 0-1 0,-7-2-1 0,6 1-9 0,-8-1-5 16,1 0-7-16,5-3 1 0,-2-1 6 0,-4 1-6 15,6-2-4-15,-5-2 1 0,-1-3 4 0,0 0-3 0,1-3 2 16,-4-1 2-16,2 1-4 0,-4-5 0 0,2-4 4 0,-4 1 0 15,7-3-4-15,-3 0-4 0,0-4 5 0,1-2-1 16,0-1-1-16,2-2 3 0,0-3-2 0,-2-1-4 0,1-1 2 0,0-2 4 16,-2-1-2-16,2-1-4 0,-3-3 1 0,4 1-4 15,-3-3 2-15,3 2-1 0,-2 0-1 0,-1 1 3 0,0 1-5 16,0 1 7-16,-4 2-6 0,4 3 7 0,-2 1 0 16,0 4 1-16,0 2 4 0,-1 0-5 0,1 4 3 0,-1 1-1 15,1 2-1-15,0-1-1 0,-3 3 1 0,3 1-5 0,-3 1-2 16,0 1 2-16,0 0-1 0,0 1-3 0,0 1 3 0,0 0 4 15,0 3-14-15,2 1-1 0,-2-1-34 0,6 1-26 0,-5-1-32 16,3 4-47-16,-6-1-48 0,2 2-58 0,-2-5-3 16,2 4-57-16</inkml:trace>
  <inkml:trace contextRef="#ctx0" brushRef="#br0" timeOffset="52888.07">22948 10558 1500 0,'-3'0'33'0,"5"-4"-33"15,2 0 67-15,1 4-42 0,-4 0 7 0,-1 0 7 0,2 0 2 0,-1 4 17 16,-1-5-24-16,0 4 42 0,-3-3-65 0,3 0 54 15,-1-2 3-15,2-2 3 0,1 1 2 0,-2-3-10 0,3 2 2 16,0-6-2-16,4 3 2 0,-4-5-10 0,3 2 1 16,0-3 3-16,-1 1 1 0,0-1-4 0,1-4-9 15,-2 3-8-15,0-4-3 0,1-1 2 0,-2-3-15 0,0-3-9 16,2-1-9-16,-2-4 2 0,2-7-3 0,0-1-1 16,0-6-4-16,1-5-3 0,-2-2 9 0,1-6-3 15,0-3-4-15,-2-4-5 0,4 1 5 0,-3 2 1 0,-1-1 4 16,2-1-1-16,-2 0-8 0,2 2 6 0,0 1 3 15,0 2 4-15,1-5-12 0,-2 1 3 0,1 0-1 0,3-3-2 16,-3 2 5-16,0-2-4 0,4-2 0 0,-4 1-5 16,0-1 8-16,1 1-1 0,-1 2 1 0,1 4 1 15,-1 2-3-15,0 7-1 0,-4 1 2 0,2 7 6 0,1 5-6 16,-3 6-1-16,2 1 2 0,-3 7-1 0,4 5 5 16,-4 2-4-16,0 4 0 0,0 5-6 0,0 0 6 15,0 1 0-15,0 3-3 0,-4-1 0 0,4 3 1 0,-3-2 4 16,3 0 0-16,-1-1-1 0,-1 3-1 0,2 2 2 15,0 0-1-15,0-2-2 0,-2 4-3 0,2 0 0 16,0 0-2-16,0-2 2 0,0 1 2 0,0-1-1 0,-1 2-1 16,1-2 0-16,0 0 3 0,0-3-1 0,0 3-1 15,-2 0 4-15,2 0-3 0,-1 3-2 0,1-3 4 16,-4 0 4-16,1 0-4 0,0 1 2 0,-3-1 2 0,4 0-3 16,-2 0 3-16,0-1-1 0,-1 1-3 0,2 0-3 15,0-2 6-15,0 1-5 0,0-1 2 0,-2 0-1 0,2 2 1 16,3-2 1-16,-1 0 1 0,-3 1-1 0,3-1 1 15,-1 2 1-15,0-2-2 0,2 0 1 0,-1 2-3 16,-1-1 2-16,2-1 1 0,0 1 0 0,0 0-7 16,0 1 3-16,0 0 0 0,2-2 0 0,-2 2 2 0,1-1-3 15,3 1 1-15,1-1 2 0,1-2-1 0,5 3-4 16,0-3 1-16,4 2-1 0,3-3-2 0,3 3 1 16,5-1 1-16,4 0-4 0,7 0 6 0,4 1 2 15,10-2-3-15,7 2 3 0,7-2 1 0,8 2 1 0,7-5 1 16,4 6 8-16,7-5 1 0,3 1 0 0,2-2 2 15,4 0-1-15,10-2-2 0,10 0 3 0,8 1-2 16,12-3-7-16,10 0 3 0,7 1-1 0,11 0 1 0,-5 2 3 16,3 2-2-16,-3-3-1 0,-4 3-4 0,0 0 4 15,-4 1-2-15,-4 0-3 0,-2 0-2 0,1 0 0 0,0 1 6 16,-15 0-5-16,-6 1 1 0,-12-1 0 0,-4 1-4 16,-11 0-1-16,-8 0 1 0,-13 0 3 0,-11 0-4 0,-5 0 0 15,-12-2 1-15,-9 3-4 0,-13-1 6 0,-9-2 5 16,-12 2-1-16,-8-2-10 0,-6 2 3 0,-9-1 1 15,-2 1 3-15,-2 0 7 0,-1-1-15 0,-4 1-28 0,-1 2-12 16,3 0-16-16,-3-3-30 0,2 6-40 0,4-6-36 16,-2 2-14-16,-1-3-50 0</inkml:trace>
  <inkml:trace contextRef="#ctx0" brushRef="#br0" timeOffset="53630.13">27884 6858 1249 0,'-5'-6'22'0,"1"2"17"0,4-3 25 15,-3 4-41-15,2-2 41 0,-1 2-43 0,0-2 48 0,2 11-30 16,-1-1 44-16,2 2-58 0,1 8 0 0,-4 2 58 16,6 10-25-16,-4 7 62 0,4 12-33 0,-4 2 40 0,5 10-60 15,0 5 51-15,-1 7-10 0,3-1-9 16,-6 1-15-16,4 0-18 0,-2-1-17 0,1-3-7 15,-4-2-9-15,5-4-6 0,-2-2-19 0,-2-3-8 0,5-5-42 0,-3-2-59 16,2-4-66-16,-1-8-23 0,2 0-96 16</inkml:trace>
  <inkml:trace contextRef="#ctx0" brushRef="#br0" timeOffset="54249.07">25790 4344 1137 0,'-2'-11'9'0,"-5"5"4"0,-2 0 3 0,3 4 1 0,0 1 5 0,1 1 11 0,0 4 10 0,-1 1 8 15,3 5 18-15,1 4-43 0,1 4 65 0,-3 6-50 16,-2 6 74-16,-1 7-67 0,0 7 12 0,1 8 7 16,-3 4-30-16,1 10 49 0,-2 0-59 0,3 8 59 15,4 3-78-15,0 1 60 0,3 4-19 0,0-3-16 0,1 4 3 16,3-4-3-16,0 1-14 0,0 0-6 0,3 3-3 15,0-1-4-15,-4-4-3 0,3 0 0 0,-2-3-41 0,-1-1-39 16,0-4-23-16,-3-10 13 0,3-3-80 0,-6-6-14 16</inkml:trace>
  <inkml:trace contextRef="#ctx0" brushRef="#br0" timeOffset="54558.96">25420 5964 1400 0,'-10'-3'30'0,"-1"3"15"0,6-6-32 0,7 8 67 0,0-2-50 16,7 2 55-16,4 2-40 0,7 0 4 0,8 3-25 0,12 0-11 16,9 2 32-16,15-1-63 0,19 4 64 0,14-3-49 15,26 2 47-15,19 2 12 0,28 0 2 0,11 1-4 16,23-1-6-16,10 4-4 0,14 1-12 0,9 0-4 0,7 6-4 15,-3-2-20-15,9 2-4 0,3 3 2 0,11-2 16 16,1 3 10-16,-2-5 9 0,-6 3 0 0,-9-4-3 0,2 0-1 16,-15-5 2-16,-9 2 1 0,-10-4-9 0,-14-1-9 0,-18-3-12 15,-11 0-2-15,-14-1 0 0,-14 0 6 0,-22-3-7 16,-13-1 1-16,-24-1-5 0,-8 0-23 0,-24-1-39 0,-10-5-45 16,-17-2-33-16,-15-3-4 0,-18-5-55 0</inkml:trace>
  <inkml:trace contextRef="#ctx0" brushRef="#br0" timeOffset="55231.52">26052 4372 766 0,'9'0'16'0,"11"0"18"0,2 0 4 0,4 0 7 16,8 3 7-16,14-2 11 0,7 2 10 0,20-1 9 15,8 3-11-15,19-3-10 0,17 2-3 0,11-1-7 16,11 2-7-16,12-2 5 0,12 1 2 0,15 2-58 16,6 3 43-16,12-1-52 0,0 3 45 0,15 1-52 0,8 3 49 15,9 0-58-15,4 4 34 0,-2 1 8 0,-4-1-6 16,-7 0-4-16,-6 2-5 0,-9 1 10 0,-8-2-1 0,-15 0-1 15,-7-1-4-15,-15-3-1 0,-3-2 11 0,-12 3 1 16,-11-5 14-16,-11 0-12 0,-10-2 4 0,-12 0-7 0,-7-3 4 16,-15 0-5-16,-6 0-3 0,-16-1-5 0,-5-2-6 0,-13 0 7 15,-6-1 2-15,-15-1 0 0,-5-1 14 0,-11-1-15 0,-5 0 14 16,-7 0-5-16,0-1 13 0,-6 1 9 0,0 0-53 16,-5 1 49-16,0-1-55 0,-4 4 65 0,2-3-59 0,1 2 68 15,-1-2-57-15,4 3 44 0,-2-2 2 0,6 3 3 0,0-1-2 16,6 3-4-16,-4-2-8 0,7 2 4 0,-2 0-4 15,6 3 2-15,-6 0 0 0,7 2 8 0,-1 2 2 0,1-2 14 16,0 7 5-16,1-1-7 0,3 3 5 0,-4 1 5 0,3 3 6 16,-2 4-3-16,4 3 0 0,-3 3-13 0,-1 5 3 0,-1 3 10 15,4 4 3-15,-8 4-7 0,4-2-9 0,0 6-1 16,-3 2 0-16,2 8-1 0,-3-2 2 0,3 7-9 0,-6 0-4 16,6 3 0-16,-5 2 1 0,6 5-7 0,-3-6-1 15,-1-1 2-15,4-2-11 0,0-7-6 0,-1 0-6 0,2-8-11 16,-1-5-28-16,-1-8-25 0,-1-3-60 0,-3-5-58 0,-4-3-80 15,-4-10-25-15</inkml:trace>
  <inkml:trace contextRef="#ctx0" brushRef="#br0" timeOffset="56211.89">26568 5140 1815 0,'0'0'-34'0,"0"-5"69"0,-4 5-45 16,4 0 4-16,0 5 17 0,0-1 17 0,4 5 5 16,-4 0 7-16,4 1 44 0,1 2-59 0,4 1 53 0,-1 6-3 15,0-2-13-15,4 4-17 0,-2 0-7 0,3 5-3 16,1-2-10-16,-2 5-10 0,0 1-4 0,2-3-6 0,-2-5-4 16,3 5-1-16,-5 1-1 0,-1-2-34 0,2 0-36 0,-8-1-30 15,5-1 3-15,-3 1-49 0,-3 4-42 0</inkml:trace>
  <inkml:trace contextRef="#ctx0" brushRef="#br0" timeOffset="56587.89">25992 5294 1539 0,'-17'-14'101'0,"1"1"-42"0,5-4 5 0,-4 4 2 0,8 0 8 0,-1 0 14 15,6 1 6-15,9-1 8 0,-3-1-97 0,10 1 41 0,-2-3-5 16,10 2 1-16,-5-3-5 0,8 3-9 0,1 0-2 16,4 0-7-16,5 0-4 0,3 4 1 0,2-2 1 0,3 4-4 15,4-1 1-15,3 3-5 0,0 2-3 0,5 2-4 0,0 2 2 16,1 5 0-16,3 2-3 0,-2 4 3 0,1 2-3 0,-3 4 2 15,-2 4-2-15,-1 3 4 0,-3 4 0 0,-5 1 0 0,-4 2-2 16,-7 4 4-16,-6-1-3 0,-3 0-2 0,-13 2 4 16,-2 0-4-16,-9-4-2 0,-8-3 0 0,-4 0 3 0,-9-2-3 15,-6 0 1-15,-3-3-1 0,-6-2-2 0,-4-3 1 16,-9 3 4-16,2 0-3 0,-5-1 2 0,-4-4-4 0,1-3 1 16,-1 0 3-16,0-2-2 0,0-3-27 0,5-2-24 0,1-5-19 15,7 0-28-15,-2-2-24 0,16-2 12 0,-1-3-86 0,12-3-28 16</inkml:trace>
  <inkml:trace contextRef="#ctx0" brushRef="#br0" timeOffset="57276.04">27389 5492 1633 0,'9'-1'14'0,"-8"-2"-27"0,-6-2 63 0,5 0-64 0,0-4 66 0,0 4-59 0,0-5 60 0,0 1-56 0,0-3 41 16,0 1-21-16,-4 0-3 0,4 1 15 0,-5-1-61 0,4-3 56 15,-6 0-55-15,6 4 59 0,-7-3-52 0,4 0 57 16,-3 1-48-16,4-1 45 0,3 3 1 0,-4 3 1 0,1 1-1 0,32-2-2 16,-33 3-1-16,0 1-11 0,0 4-9 0,1 0 6 15,-3 4 10-15,1-1 9 0,2 3 8 0,-35-1 4 16,37 3 5-16,-6-1 6 0,3 4 9 0,-6-2-8 0,9 6-9 15,-9-4-4-15,7 5-10 0,-5-1-5 0,3 2-3 0,2 2-5 16,0-3-10-16,-2 2 5 0,0-3-5 0,5-3-1 16,0-2-2-16,2-1 1 0,1-2-5 0,4-1 2 0,-3-1 1 15,9 0-3-15,1 2-6 0,3-2 0 0,-4 3 1 0,4-2-4 16,3-4 0-16,-3 3-10 0,-3-4-5 0,3-2 0 0,-4-3 0 16,1 2-9-16,-2-5-6 0,1 1 7 0,-3 0-2 0,1-1 9 15,-3 1 4-15,5-3 1 0,-7 0 7 0,2-3 3 16,0 1 10-16,-2-4-8 0,-3-1-2 0,1-3 4 0,-1-1 2 15,0 0-3-15,-1 0 1 0,-1 3 3 0,3 0-4 16,-4 4 4-16,4 2 3 0,-3 3 1 0,3 4-2 0,-1 3 6 0,-2 2 9 16,3 2 0-16,1 3 4 0,-2 2 3 0,2 2 2 15,-1 4 0-15,2 0 3 0,-3 1 7 0,2 3-3 0,0 1 2 16,2 0-2-16,-2 2-7 0,0-5 0 0,3 0-1 16,0-3-8-16,3 0-4 0,-1 1-10 0,3-3-5 0,1-3 1 15,-2 0 3-15,4 1 2 0,0-2-6 0,0-2-19 0,-2 0-31 16,-3-6-26-16,3-1-25 0,-2-5-40 0,-2 0-28 15,2-2 20-15,-3-6-62 0,-1 3 53 0,0-7 16 16,-3 3 17-16,-1-5 31 0,-4-1 35 0,4-2 23 0,-8-6-19 16,0 3 64-16,-1-7-32 0,-2-4 29 0,-2 1 21 0,1-2 10 15,-2 0 23-15,1 1-29 0,1 3 65 16,0 7-45-16,3 6 55 0,-4 5-64 0,6 4-2 16,-2 9-15-16,4 4-20 0,-2 5 46 0,-1 5-48 0,3 6 53 15,-1 2-44-15,2 3 49 0,0 2 5 0,3 3 18 0,2 4 7 16,2 1-1-16,0 2-15 0,1-5-1 15,3 6-9-15,3-2-3 0,-1 2-10 0,0-1-13 0,3-4-12 16,-4-2-14-16,2-3 0 0,-1-2-14 0,0-2-23 16,-4-2-48-16,-2-5-43 0,-1-3-34 0,2-1-8 0,-5 3-51 15,-2-6-63-15</inkml:trace>
  <inkml:trace contextRef="#ctx0" brushRef="#br0" timeOffset="57762.51">27806 5380 1555 0,'-4'-4'22'0,"4"-1"-35"0,0 5 52 0,0 3-41 0,0-8 61 0,4 8-38 0,-1 1 1 0,2-1 4 16,1 4-22-16,3-5 34 0,6 6-52 0,-1-6 43 0,3 5-61 15,4-5 35-15,1-2 2 0,5 2-6 0,0-6-1 16,3 4 1-16,0-2 3 0,0-1-3 0,2 1-3 16,-1 0 3-16,-2-1 3 0,-2 1 2 0,-1-1-4 0,-6-1 5 15,-2 0-1-15,0 0 3 0,-7-3 12 0,-1 1-1 16,-4 0-3-16,0-2-4 0,-5-1 5 0,-2-1-2 15,-2-4-8-15,-3 3 1 0,-4-6-8 0,0 1-3 16,-2 0 4-16,-1-3 4 0,-2 5-2 0,2-1 2 0,-2 3 9 16,0 0 5-16,2 3-5 0,-1 4 8 0,3 0-2 0,-3 7-1 15,4-1 4-15,0 4 5 0,0 5 4 0,0-1 2 16,4 4 11-16,-4 5 0 0,3-4-2 0,-2 5 4 16,5 0-2-16,-1 4-3 0,0-6-4 0,3 5-5 0,2-3-7 15,0 1-2-15,2-3-4 0,3 1-3 0,0-2-2 16,-2-3-3-16,3-2-2 0,1-1-7 0,2 0 0 15,-3-3-3-15,4-2 2 0,1-4 2 0,-3 2 1 0,5-2-6 16,-3-5-2-16,2 2-12 0,-1-5-7 0,4-1-2 16,-2 1-4-16,0-4 0 0,-1 0-4 0,-2-2 4 15,2 1 3-15,1-5 14 0,-5 2 5 0,1-4 7 0,-2 1-1 16,-1-1 1-16,1-1 4 0,-1 1-5 0,-2 0 2 16,0 5 3-16,-3 1 4 0,2 3-4 0,1 4 3 15,-3 3 1-15,-1 3 9 0,4 5 15 0,-4 1 1 16,0 5-2-16,3 2 2 0,-3 5 5 0,0 2 1 0,0 2-1 15,0 4-8-15,0 0-11 0,1 2-1 0,1-4-6 16,2-2-1-16,-1-1-7 0,1-1-17 0,1-3-41 0,-1 0-62 16,3-4-42-16,3-3-24 0,-1 3-62 0</inkml:trace>
  <inkml:trace contextRef="#ctx0" brushRef="#br0" timeOffset="58387.67">28907 5279 1641 0,'-2'0'90'0,"2"-1"-65"0,3-5 5 0,-3 4 11 0,0 2 5 0,0-2 4 16,0 6-1-16,-1-4-5 0,2 3-87 0,-4 0 69 0,3-3-6 15,-3 1-9-15,3-1-1 0,-7 1-7 0,2 2 13 16,1 1 10-16,-7-3 3 0,-2 0 1 0,-1 1 3 0,-2 0-2 15,1-2-3-15,-2 0 5 0,0-4-10 0,3 2-6 16,14 2 4-16,-64-35-12 16,60 28-6-16,-1-1-4 0,1-3 1 15,4 3 0-15,0-2 2 0,1 1 1 0,3-4 0 0,1 0 0 16,-2 0-6-16,7-3 4 0,-2-2-5 0,5 1 4 16,-2-3-2-16,-2-1 2 0,5-1-5 0,1 0 4 0,-1 0-4 15,0 2 5-15,2 1 3 0,24 5-11 31,-40 14 32-31,0 0 0 0,0 0 8 16,0 0 0-16,68 103 3 0,-67-73-1 0,-4 0 4 0,1 6 4 16,1-1 6-16,1 3-1 0,-7 1-1 0,7 0 0 15,-3 4 1-15,2-5 2 0,1-1 5 0,1 0 0 16,1 1-11-16,-1-1-3 0,3-1-5 0,-1-3-1 0,0-2-9 0,2 4 0 16,1-2-12-16,-1-4-7 0,-1-2-1 0,1-3-2 15,0-2-4-15,0-3-1 0,-3-2 7 0,2-2-5 16,-3-5 0-16,1-2 2 0,-2-4-2 0,-3-5 3 15,-3-4-6-15,1-4-2 16,-1-3 3-16,-1-4-1 0,-4 0 0 0,3-5-6 0,-1-3 5 16,1 1 3-16,-5-5-1 0,2 1 2 0,1-2-3 0,-3 1 2 15,1 4-1-15,0 0 2 0,1 5-4 0,-1 6 1 0,-2 4-1 16,2 4 4-16,-2 9 0 0,1 2-4 0,-3 4 6 16,3 6 3-16,-2 2-1 0,0 3 2 0,1 3 4 15,0 2-2-15,4 2 2 0,-2 2 6 0,7 1-9 16,-1-2 1-16,2 2 0 0,4-1-3 0,0-1 0 0,4 0 1 0,4-4-5 15,2-1-3-15,3 0 5 0,3-4-4 16,5-4-11-16,1-2-35 0,5-2-44 0,-2-3-49 0,2-3-47 16,2-5-42-16,1-4-20 0,-4-1-62 0</inkml:trace>
  <inkml:trace contextRef="#ctx0" brushRef="#br0" timeOffset="58792.3">29170 5496 1649 0,'0'-7'12'0,"0"6"-28"0,0-4 65 0,4 4-45 0,-4 1 13 16,0 2 16-16,-4 1 12 0,4-2 3 0,-1 5-4 16,-4-2 27-16,3 3-56 0,-2 0 52 0,2 3-3 0,-1 2-12 15,3 3-5-15,0 1 4 0,0 3-3 0,0 1 13 0,3-2-9 16,-1 4-1-16,1-2-8 0,2-1-3 0,-4-2-6 16,2 0-3-16,-3 0-9 0,4-1-6 0,-3-2-3 15,1 0-5-15,-1-3-5 0,1-1 4 0,0-1-7 0,-1-2 0 16,-1-1-2-16,0-4-2 0,0-1 3 0,4 1-3 15,-4-4-6-15,3-1-9 0,-3-3-7 0,4-1-1 0,-1-2-9 16,0-1 0-16,1-1-3 0,0-3 1 0,1-2 1 16,2-2 8-16,-1-1 11 0,-2-2-6 0,3-3 16 15,-2 1-6-15,0-2 8 0,2 0-1 0,-1 2 5 0,-1 2-2 16,2 5 3-16,1 2 0 0,-2 3-1 0,-1 5 2 0,1 4-2 16,0 4 1-16,-1 4 2 0,0 4-2 0,-1 3 0 15,0 1 8-15,-1 5-3 0,-3 2 2 0,1 3-1 16,-1-2 0-16,0 0 2 0,2 0-1 0,-2 2-2 0,2-4-1 15,-1 1 5-15,2-2-3 0,1-3 0 0,-1-2-2 0,2 1-1 16,1-4 2-16,-2-2-13 0,1 0-24 0,-2-4-43 16,6-1-32-16,-5-5 20 0,7-2-46 0,-5-1-49 15,6-2-49-15</inkml:trace>
  <inkml:trace contextRef="#ctx0" brushRef="#br0" timeOffset="58979.5">29570 5270 1680 0,'-1'-18'-26'0,"-2"-1"65"0,4 9-60 0,-1 3 67 0,0 5-33 0,0 6 7 0,-1 6 18 0,-4 2 3 0,5 7 29 16,-1 0-58-16,-1 6 58 0,-3 1-65 0,4 2 32 15,-3 1-2-15,3-4-10 0,1 2 4 0,-2 0-2 16,2 3 2-16,0-1 4 0,0 3-1 0,2-3 1 16,-2 3-2-16,1 0-11 0,1 2-7 0,1-4-4 0,-1-2-4 15,0-4-5-15,1-2-20 0,-2-3-30 0,-1-2-34 16,0-3-29-16,0-3 0 0,0-4-27 0,0-1-51 15,2-6-35-15</inkml:trace>
  <inkml:trace contextRef="#ctx0" brushRef="#br0" timeOffset="59368.18">29477 5637 1462 0,'-12'-8'31'0,"1"5"-28"0,2-4 67 0,5 6-36 0,-7-2 5 0,8 2 11 0,-4-3 18 0,4 4 5 0,3 0-29 15,-3 0 33-15,4 0-59 0,1-1 33 0,5 1 0 16,-1-2-14-16,6 2-17 0,0 0-5 0,4 0-4 15,4 2 0-15,4-1-8 0,-1-1 0 0,1 2-5 0,5 1 6 16,-1 1-1-16,2 1 0 0,0-3-2 0,0 1 0 16,0 1-5-16,0 0 7 0,-1-1-2 0,-1-2-1 15,-1 2 1-15,0-3-5 0,-5 0 5 0,0-1-9 0,-5-2-4 0,-4-1-1 16,0-3 0-16,-7 2 0 0,-4-5-3 16,-2 2 4-16,-5-5-1 0,-1 2 8 0,0-5 7 0,-3 1-5 15,0 2 5-15,-2 2-6 0,1 1 6 0,1-4-1 16,-4 5 1-16,2-2-1 0,2 3-3 0,-2 0 4 15,3 4-3-15,0-3 3 0,-1 0-3 0,4 5-3 0,-2 2 6 16,3 2 4-16,-1 5 16 0,-3 1 5 0,5-4 6 16,-3 6 5-16,-1 1 10 0,1 5 13 0,-1 1-1 15,0 6-2-15,4-2-11 0,-2 4-4 0,0 6-3 0,2 0-3 16,3-1-7-16,0-2-6 0,1-1-4 0,1-1-3 0,4-3-1 16,-2-2 4-16,4-5-7 0,4 2-2 0,-2-3 0 15,3-4-15-15,0-2-23 0,4-1-37 0,-4-2-28 0,5-4-47 16,1-4-44-16,3-2-6 0,0-4-58 15</inkml:trace>
  <inkml:trace contextRef="#ctx0" brushRef="#br0" timeOffset="59542.67">30133 5272 1470 0,'-6'-24'28'0,"3"-1"-33"0,4 7 57 0,-6 7-49 0,1 1 71 15,-2 3-51-15,4 3 64 0,-3 6-51 0,1 2-20 0,-3 6 48 16,0 0-49-16,2 5 62 0,-2 1-76 0,4 6 57 15,-2 0-53-15,2 3 64 0,3 2 0 0,0 4-10 0,0-1 10 16,0 0-12-16,0 2 10 0,0 2-5 0,0 0-8 16,0 0-16-16,0 0-5 0,0-1-5 0,0 0-19 15,0-1 0-15,0-4-10 0,0-3-26 0,0-2-45 0,0-4-32 16,0-5-44-16,0-2 16 0,0-2-51 0,2-3-44 16</inkml:trace>
  <inkml:trace contextRef="#ctx0" brushRef="#br0" timeOffset="59762.94">30273 5339 1485 0,'3'-28'27'0,"5"-4"-35"15,4 12 78-15,-8 4-55 0,2 5 57 0,-2 2-49 0,0 7 10 0,-4 7 19 16,0 2-8-16,-4 8 38 0,-1 1-76 0,0 4 58 16,-3 3-48-16,0 5 54 0,-3 4 1 0,4-3-13 0,-2 0-10 15,1 2 6-15,0 4 8 0,3 1 5 0,5 2-3 16,-1-1-4-16,2 1-11 0,-1 2-4 0,4-3-10 0,-4-1-8 15,1-2-10-15,-1-7-8 0,0-1-18 0,-1-5-23 16,-3-2-33-16,3-1-33 0,-2-6-28 0,4-2-39 16,1-4-5-16,-1-2-68 0</inkml:trace>
  <inkml:trace contextRef="#ctx0" brushRef="#br0" timeOffset="59995.5">30417 5538 1447 0,'-4'0'29'0,"4"0"-37"0,4-1 46 0,-4 0-36 16,0 2 64-16,0-1-56 0,1 2 72 0,-1 2-39 15,2 2-19-15,-2 0 62 0,0 0-42 0,0 6 54 0,-3 2-48 16,3 3 68-16,-2 1-60 0,0 3 47 0,1-1 2 16,-2 1-14-16,4 3 6 0,-4-2-18 0,5-1-15 0,-6-4-15 15,4 2-12-15,-1-3-6 0,1-4-12 0,0 1-13 0,0-3-7 16,0-3-2-16,0 0 2 0,0-2-2 0,0-2-37 15,0-2-25-15,-3-1-41 0,6 0-35 0,-3 0-49 16,1-4-3-16,-1-3-68 0</inkml:trace>
  <inkml:trace contextRef="#ctx0" brushRef="#br0" timeOffset="60138.65">30513 5379 1026 0,'-1'0'-3'0,"-3"-5"2"0,4 0 3 0,0 7 5 0,-1 1-1 0,-3 2 3 16,3 0-4-16,-2 4 3 0,1-1-1 0,-1 4-11 16,0-3-28-16,3 2-45 0</inkml:trace>
  <inkml:trace contextRef="#ctx0" brushRef="#br0" timeOffset="60499.02">30705 5690 1727 0,'0'4'-29'0,"0"-4"74"15,3-6-42-15,-3 3 5 0,0-2 6 0,-3 0 7 0,3-2 9 16,3-1 5-16,-6-3 35 0,6 2-74 0,-3-5 49 16,0 5 5-16,0-4-3 0,3 2-2 0,0 0-1 0,-3 2 1 15,0-3 6-15,-3 2 4 0,0 3-4 0,0 2-7 0,-4 0 0 16,-3 1-3-16,0 3 3 0,-3 2 7 0,2 2 0 16,-7 2-7-16,4 1 7 0,-3 3-4 0,4 2-1 15,-3 0 2-15,5 3 4 0,0 1-5 0,2-1-4 16,2 4 6-16,2-3-9 0,1 2 5 0,4 2 3 0,-5 0 1 0,5-1-7 15,5 2-10-15,-5-2 1 0,1 4 1 0,2 0 2 16,1 0 0-16,-3 0 0 0,3 3-7 0,-4 1-3 16,4-2-3-16,0 3-7 0,-1-1-3 0,-2 1-2 15,4-2-2-15,-4 2-8 0,1 1 4 0,-1-1-6 0,-1 1 2 0,0-4-1 16,0 4 5-16,-1-5-2 0,-1 4-6 0,1-2 3 16,1-2 0-16,0-2 2 0,-5-3 0 0,5-1 0 15,-3-3-10-15,2-3-11 0,-3-3-8 0,3-4-21 16,-2-4-18-16,-1 0-29 0,3-6-39 0,-3 1-25 0,1-3-19 15,-3-1-11-15,6-5-18 0,0 2-13 0,0-4 30 0,0-3-14 16,5 3 2-16,-1-4-12 0</inkml:trace>
  <inkml:trace contextRef="#ctx0" brushRef="#br0" timeOffset="60901.51">30775 5675 1727 0,'-6'2'-26'0,"2"1"67"0,0-3-35 15,0 7 23-15,-5 0 17 0,5-2 7 0,-2 6 12 0,-1-4 4 16,1 3 36-16,3-1-58 0,-2 3 45 0,2-1-20 16,3-2-14-16,-3 3-2 0,6-3-12 0,-2-2-6 0,2 3-8 15,1-2-6-15,1-2-11 0,-1-2-5 0,3 1-3 16,0 0-4-16,0-2-1 0,1-2 4 0,0 1-2 0,3-4-3 16,-2 2-2-16,2-1 2 0,-1-3 0 0,2-1-9 15,-2 0-13-15,1-3 2 0,-2 3 1 0,1-4 0 0,1 0 1 16,-5-1-3-16,1 0 2 0,-2-3 9 0,1 0 13 15,-2 0-6-15,-2-3 2 0,-2-2-1 0,0 2 2 16,-4-4 0-16,0 1 2 0,0 1 2 0,-1-1-4 0,-2 3 6 16,1 1-1-16,-2 5 8 0,2 3 4 0,1 4 0 15,-3 0 8-15,2 5 0 0,-2-1 17 0,0 6 12 0,0 0-4 16,-3 3 1-16,2 3-2 0,1 4 3 0,0 1-3 16,-3 3 4-16,3 2-1 0,0 4-12 0,1-2 2 0,1 1-5 15,2-1-1-15,4 3-2 0,-4-3-6 0,4 1-10 16,4-3-12-16,-1-1-4 0,-2 0 2 0,5-4 1 0,1 0-1 15,1-3-13-15,0 0-31 0,3-6-36 0,-3 0-41 16,3 0-36-16,0-5-51 0,3-1 6 0,-3-3-74 0,6 0-38 16</inkml:trace>
  <inkml:trace contextRef="#ctx0" brushRef="#br0" timeOffset="61248.75">31003 5664 1477 0,'-3'-24'25'0,"0"-2"-27"0,4 1 65 0,3 2-51 0,-3 6 67 0,1 1-44 0,-1 5 1 0,3 4 7 16,-3 4-3-16,1 6 34 0,-1 4-58 0,1 1 59 16,0 5-60-16,-4 2 48 0,2 5 6 0,-2 2-2 15,1 2-16-15,-1 1 1 0,1 5 1 0,-3-1-3 0,0-1-5 16,0 1-3-16,1-3-7 0,2 1-4 0,-4-5-5 0,2-1-8 16,1-3-8-16,1-1-4 0,-2-2-3 0,3-3 1 15,0 1-3-15,0-5 1 0,0-3-4 0,0 1 4 0,1-4-3 16,1-2-1-16,-1 0 4 0,3-2-4 0,2-4-6 15,-2 1-7-15,4-3-4 0,2-2-2 0,2 1 2 16,0-5 1-16,1 2-5 0,0-4 5 0,-3 1 10 0,2-3 4 16,0-1 5-16,-3 2-2 0,2-2 5 0,-1 0-5 0,-2 4 4 15,0 0-2-15,-1 4 0 0,0 5-2 0,-6 2 9 16,4 4 5-16,-3 4 3 0,-2 2 5 0,0 5 2 16,-2 4 5-16,1 0-3 0,-3 4 11 0,0 2-7 0,0 2 0 15,1 0-10-15,-3 0-3 0,1 3-2 0,2-3-1 16,0 0-3-16,0-1-2 0,3-2-7 0,0-1 0 0,0 0-7 15,3-5-14-15,-1 0-29 0,-1-1-42 0,2-3-24 16,1-2-46-16,3-4 21 0,0-2-59 0,-1 2-48 0</inkml:trace>
  <inkml:trace contextRef="#ctx0" brushRef="#br0" timeOffset="61479.18">31445 5673 1767 0,'-4'-10'-31'0,"-1"-1"70"0,5 2-41 0,-4 6 16 0,-1 0 25 0,-1 3 9 16,1 3 13-16,-1 1 15 0,1 3 34 0,-2 3-58 16,-3 1 45-16,3 4-9 0,-4 4-23 0,2 1-2 0,1 4-4 15,-2 1-3-15,4 3 1 0,-5 2-7 0,5-2-2 16,-2 4 0-16,3-2 2 0,1 1-3 0,-1-2-10 0,3-3-7 16,0-3-11-16,4-1 3 0,1-3-8 0,1-2-13 15,0-4-20-15,2 1-35 0,1-4-31 0,-3-1-41 0,4-3-27 16,2 0-44-16,1-5 8 0,-1-1-29 0,2-4-39 15,1 1 1-15</inkml:trace>
  <inkml:trace contextRef="#ctx0" brushRef="#br0" timeOffset="61870.78">31508 5877 1362 0,'-3'-6'17'0,"3"1"18"0,0 0 14 0,0 5-30 16,-4 0 71-16,4 5-40 0,0-3 8 0,-3 2 20 15,-2 1-8-15,-1 2-15 0,0 0 5 0,0-2 35 0,-1 2-60 16,1-2 42-16,-2 1 6 0,3-3-18 0,1 3-6 15,4-4 2-15,-4 3-15 0,3-3-3 0,1 2-6 0,0-4 4 16,0 2-1-16,0-1 0 0,1 1-1 0,3-1-4 16,0-1-3-16,5 0-3 0,-4 0-1 0,3-1-9 0,0-1-16 15,-1-1 3-15,-1 1-7 0,-1-2 1 0,-1 0-6 16,3 0 9-16,-2-1-8 0,-2 0 3 0,3-3-4 0,-1 3-11 16,-1-1-3-16,3-3-7 0,-6 2 10 0,3-4-12 15,-3 2 5-15,3-1-1 0,-4-2 7 0,4 0 10 0,-1-3 1 16,0-1 7-16,0-1-3 0,1-3 2 0,-1-1-1 0,-2 0-2 15,3-1 3-15,-3 2-2 0,3 1 8 0,-4 3 11 16,0 1 11-16,0 4 5 0,0 5 5 0,-4 2 14 0,3 6 22 16,-4 2 0-16,-2 2 0 0,-2 4 2 0,0 4 5 15,1 2 8-15,-4 4-2 0,3 2-2 0,0 5-14 0,4 2 10 16,-3 2 3-16,2 2-9 0,-1 1-6 0,3 1-12 16,-1-1 7-16,-2-1-7 0,6 0-8 0,1-4-8 0,3-3-8 15,2 0-2-15,0-2-11 0,-1-2-2 0,3-5-12 16,2 0 3-16,-6-2-7 0,4-5-8 0,-1-1-27 0,5-2-26 15,-5-5-47-15,4 0-53 0,4-4-71 0,-8 2-70 16,5-7-75-16,-2-2-44 0</inkml:trace>
  <inkml:trace contextRef="#ctx0" brushRef="#br0" timeOffset="70213.36">27806 7992 795 0,'0'0'0'0,"0"0"1"15</inkml:trace>
  <inkml:trace contextRef="#ctx0" brushRef="#br0" timeOffset="70481.77">27789 7989 954 0,'0'3'-1'0,"-5"-3"5"0,2 0 1 0,-2 0 4 0,1 0-3 0,1 0 2 0,0 2 3 0,-1-2 2 16,1 1-2-16,-1-1 1 0,3 0-3 0,-1 2 0 0,2 0 4 16,-1-2 3-16,2 0 2 0,-2 0 3 0,2 0 8 15,-1 0 6-15,3 0 10 0,1 0 45 0,-3 0-43 16,7 0-5-16,-4-2 1 0,3 4-1 0,-1-2-6 0,5 0 1 16,0 2-57-16,1-2 53 0,2 2-58 0,-2-2 51 0,6 0-58 15,-6-2 51-15,9 4-58 0,-8-4 40 0,5 2 7 16,-1-2-6-16,0 2 5 0,-3 0 1 0,3 0 2 0,-4 0-9 15,1 0 9-15,-3-2-7 0,1 2 4 0,-3 0-6 16,-1-2 5-16,-8 2 10 16,0 0 3-16,0 0-5 15,0 0 2 1,0 0 4-16,0 0-1 0,0 0 13 16,0 0-35-16,0 0 20 0,-67 8-10 15,53-8-8-15,-2 2 3 0,2-1 3 16,-2-1-8-16,-2 1 4 0,0 0-2 0,1-1 3 0,1 1 1 15,-2 1-33-15,6-4-25 0,-2 2-74 0</inkml:trace>
  <inkml:trace contextRef="#ctx0" brushRef="#br0" timeOffset="72515.88">26017 12757 1393 0,'13'-8'15'0,"-8"-3"26"0,-7 3-37 0,5 1 49 0,0 3-34 16,1 4 65-16,-4 0-35 0,4 4 12 0,-5 3 9 0,7 5-6 15,5 3 51-15,-5 5-36 0,7 6 49 0,-5 3-60 0,6 7 42 16,-7 3 10-16,5 5-15 0,-9 4-12 0,0 1 10 0,1 6-6 16,-8 0 1-16,8 9 14 0,-11-3 3 0,10 4-8 15,-9 2 0-15,9 0 9 0,-3-1-16 0,7 5 9 0,-2 2-4 16,3 2-20-16,2 3-5 0,-3 0-14 0,6 1-5 16,-9 1-17-16,9 3-6 0,-12-6-16 0,4 0-7 0,-5-7-1 15,0-1-2-15,-5-6-2 0,1 1 1 0,-6-7-2 0,2 1 0 16,-1-7-4-16,-5 0-1 0,-1-3 4 0,4 1-8 0,-3-4 0 15,0-5-10-15,-2 0-3 0,2-4-5 0,1 1-9 16,-6-7-27-16,7 2-17 0,-8-6-22 0,6-1-28 0,2-1-26 16,-1-2-55-16,-3-4-51 0,1-3-49 0,3-2-36 0,1-3-21 15</inkml:trace>
  <inkml:trace contextRef="#ctx0" brushRef="#br0" timeOffset="72857.05">25201 15092 1493 0,'-22'-3'64'0,"6"0"-24"0,1-4 27 0,8 7 1 15,2-4 3-15,9 3 2 0,0-3 1 0,12 8 1 0,3-8-61 16,11 4 32-16,7 0-22 0,13-4 5 0,7 4 3 15,11-5 0-15,5 5 2 0,14-2-3 0,13 0-6 0,17 0 0 16,14-1 2-16,21 0 8 0,17 3 0 0,12-2 2 16,19 2-6-16,5-1 3 0,8 4-1 0,2-2-7 0,1 6-4 15,-4-1-17-15,-5-3-1 0,-11 5 9 0,-4-5 19 16,-7 4 3-16,-5-2 8 0,-10 3 3 0,-8 0-2 0,-12-1 14 16,-11 1 5-16,-1 2-10 0,-13-1-13 0,-14 2 1 0,-12-2-7 15,-13-4-1-15,-17 1-6 0,-15-3-6 0,-13-2-7 16,-11-2-8-16,-11 0-3 0,-8-4-20 0,-5 0-26 0,-12-2-39 15,-5 2-47-15,-8-2-61 0,-3-1-61 0,-12 0-41 0</inkml:trace>
  <inkml:trace contextRef="#ctx0" brushRef="#br0" timeOffset="73526.8">26594 14565 1362 0,'0'-7'24'0,"0"1"20"0,4-3-34 0,-1 7 38 0,2-4-38 0,0 6 39 15,-2-3-38-15,4 4 41 0,1 1-64 0,0-2 23 0,-1 6-6 16,2-3 9-16,-3 3-9 0,4 2 16 0,-1 0-16 15,-3 0 14-15,1 2-17 0,1-2 10 0,-5 0-7 0,5 1 6 16,-5-1-10-16,-1 2 3 0,-2-2-2 0,0-1-2 16,-2 0 7-16,-1-2-2 0,-2 3-7 0,1-3 7 0,-1 1-3 15,-2-3 7-15,-1 2-5 0,-1-2 5 0,3-1-5 16,-2-1 4-16,0-1 1 0,-1-1-7 0,-1-1 16 0,3 2-11 16,-1-3 21-16,-1-2-53 0,6 2 50 0,-3-5-51 15,6 3 60-15,-4-4-44 0,8 2 49 0,-4-1-50 16,4-1 38-16,1-4-1 0,6 2 10 0,-1 0-10 0,-1-1-4 15,7 1-10-15,-5 0-7 0,5 2-2 0,-3 1 1 16,-1 2-5-16,2 1-1 0,-1 3 2 0,0-1-3 0,-4 3-2 16,-1 3 7-16,1-1-6 0,-2 3-23 0,-4-1-23 15,0-2 9-15,-1 4-77 0,-2-1-26 0</inkml:trace>
  <inkml:trace contextRef="#ctx0" brushRef="#br0" timeOffset="73873.58">27059 14447 1144 0,'4'0'13'15,"0"0"17"-15,8-5 10 0,-2 5 5 0,-3 0 7 0,1 3 10 16,1-1 6-16,1 3-49 0,-4-1 40 0,0 3-55 15,1-1 33-15,-1 2-48 0,-3-3 39 0,-1 2-52 0,-2 0 45 16,-2-2-2-16,-1 1-2 0,-5 1-7 0,2-4 5 16,-4 3-9-16,4-1 6 0,-7-3-5 0,1 1-5 0,-2-3 1 15,1 2 0-15,0-2-6 0,-1 0-3 0,3-3 6 16,-3 0 0-16,6-1-3 0,-2 0 12 0,-1 3-8 0,7-5 12 16,-1-1-3-16,5 1 15 0,-4 1-4 0,8-1-2 15,-4-1 3-15,5 1-13 0,-1-2 17 0,4 2-65 0,-2-1 56 16,6 1-60-16,-2-2 47 0,5 1-51 0,-2 0 99 15,1 2-97-15,2-4 92 0,1 4-67 0,0 0 31 0,-1-2-66 16,0 4 13-16,-7-2-33 0,3 2-94 0</inkml:trace>
  <inkml:trace contextRef="#ctx0" brushRef="#br0" timeOffset="74260.67">27406 14366 1378 0,'1'-3'11'0,"3"-6"29"0,5 3-37 16,-1 3 42-16,-2 1-32 0,1-1 52 0,1 3-48 0,1 0 63 15,-1-1-65-15,-2 5 30 0,1-4-11 0,2 3-38 16,-3-1 34-16,1 3-52 0,-3-3 49 0,1 4-61 0,3-2 51 15,-7 0-58-15,3 1 50 0,-3-2-9 0,-1 0 3 16,0-1-1-16,-3 1 3 0,1 0-4 0,-3-1 3 16,1 0-3-16,-2-2 2 0,-1 2 4 0,1-4-8 0,-5 0 3 15,2 1-5-15,1-2 4 0,-5-1-2 0,7 2 8 0,-5-4-11 16,2-1 7-16,2 2 2 0,1-2-6 0,1 0 2 16,0-1 0-16,2 0-2 0,-1 0-1 0,4-4 8 15,4 4-13-15,-4-3 8 0,1 3 0 0,4 0 1 0,-2-2-2 16,5 1 4-16,-3 2-7 0,4-1 0 0,3 2 5 15,-3 1-2-15,2 3-4 0,-1-1 7 0,-1 0-6 0,5 3-1 16,-3 0-2-16,2 3-28 0,-4-2 23 0,-1 2-42 16,1 1-38-16,-2-2-58 0</inkml:trace>
  <inkml:trace contextRef="#ctx0" brushRef="#br0" timeOffset="74651.97">27863 14124 1048 0,'6'-3'18'0,"0"-3"18"0,4 0 12 0,1 5 10 0,-5 2 12 0,4 1 9 0,1 3-44 0,-5 3 45 16,1-2-47-16,1 2 21 0,-4-2-44 0,1 5 45 15,-4-3-61-15,1 1 46 0,-4 0-1 0,2-1 2 0,-1 0-16 16,-4 0 4-16,1-1-7 0,-1 0-58 0,-2-5 91 16,1 4-89-16,-2-3 43 0,2-2-41 0,-1 1 40 0,3-2-43 15,-4-1 40-15,2 1 4 0,-1-2-40 0,2-1 31 16,1-3 7-16,-1 1-8 0,2 0 8 0,-1-2 1 0,4 0 1 16,-1 1-1-16,1-1-1 0,1-1 5 0,-1-2-5 15,4 2 6-15,-1-1-5 0,0-2 1 0,0 0-2 0,4 0 0 16,-4 0-1-16,4 1-4 0,0 0 3 0,-1 2-9 15,1 0 3-15,-1 4 1 0,2-1-1 0,0 3-2 16,0 2 4-16,-2 0-3 0,3 2-1 0,-1 1 3 0,-1 2-3 16,2 0-14-16,-1 3-27 0,2 0 17 0,-2 0-51 15,1-1-31-15,0 0-60 0</inkml:trace>
  <inkml:trace contextRef="#ctx0" brushRef="#br0" timeOffset="75010.42">28297 14151 1226 0,'0'-5'10'0,"4"-3"12"0,0 3 3 0,0 4 7 0,-3 1-2 0,3 1 9 15,-4 1 16-15,3 1 1 0,-2 3-52 0,1-1 33 16,1 1-42-16,-2-1 36 0,-1 5-31 0,0-2 28 15,3 0-55-15,-6 3 42 0,3-4 0 0,0 2 3 0,-1-1-7 16,-2 1 15-16,1-2-20 0,1-1 17 0,1-2-15 0,-3 1 22 16,3-1-17-16,-4 1 15 0,1-4-7 0,0 2-9 15,0-4 6-15,-1 2-7 0,3-2 10 0,-5-1-68 0,3 1 106 16,0-2-107-16,-1 0 51 0,1-2-47 0,0-2 45 16,1 1 1-16,1-1-3 0,1-2 3 0,1-1-44 0,1-1 41 15,1 3 2-15,4-3 1 0,-3 0 0 0,5-1-47 16,-1 3 47-16,1-2-2 0,1 1-4 0,0-1 49 15,0 3-50-15,0 3 46 0,0-1-46 0,0 3 44 0,-1 1-67 16,0-2 23-16,-1 4-25 0,-3 0-72 0,3 0 25 16,0 1-82-16,-2 4 9 0</inkml:trace>
  <inkml:trace contextRef="#ctx0" brushRef="#br0" timeOffset="75402.82">28702 14139 1026 0,'3'0'-2'0,"-6"-4"16"0,3 2 11 0,0 2 8 0,0 2 5 15,0 3 11-15,3-1 1 0,-1 3 2 0,1 0 8 0,1 1-15 16,-1 2-6-16,-2-1-8 0,3-1 0 0,-4 3-5 15,0-2-2-15,3 1 0 0,-3-1 1 0,4-1-48 16,-6-1 44-16,4 1-43 0,-6-2 42 0,6-1-48 0,-7 1 38 16,1-3-39-16,1 0 32 0,-3 0 8 0,2-2-12 15,0 1 5-15,-1-2-9 0,-3 0 7 0,7 0 4 0,-1-2-2 16,-3 2-1-16,4-3 1 0,-3 1 6 0,1-2-2 0,2 1 10 16,-3 0-9-16,3 0 17 0,-2-2-20 0,6 1 28 15,-3-1-22-15,3-2 15 0,0 1-16 0,0 0 9 0,-1-2-18 16,3 1 9-16,0-1-9 0,0 0-2 0,0-3 1 0,0 1 1 15,2 1-3-15,1-2 1 0,-2 1 4 0,3 1-10 16,1 1 8-16,0 1-8 0,0 1 4 0,-2 0-8 16,0 2 8-16,3 3-8 0,-4-1 7 0,1 1-36 0,-4 2 5 15,1 1-44-15,-3-1 21 0,1 3-84 0,0 0 20 0</inkml:trace>
  <inkml:trace contextRef="#ctx0" brushRef="#br0" timeOffset="75794.02">29110 14247 1152 0,'0'-4'19'0,"8"-2"11"0,0 2 12 0,2 3 8 0,-6 2 9 0,4-2 5 16,0 1 6-16,0 1-36 0,2 1 22 0,-6 0-45 0,5 0 30 15,-6-1-51-15,4 2 36 0,-4 0-53 0,2 1 51 16,-2-2-14-16,2 2 2 0,-5 1-9 0,4-1 10 0,-4 1-8 16,0-2 7-16,0 2-5 0,-4-1 1 0,4-1-2 15,0 0 13-15,-3 1-7 0,1-3 1 0,-1 3 8 0,2-4-56 16,-3 0 99-16,3 0-99 0,-2 0 50 0,-3-4-55 0,3 4 49 16,-1-1-7-16,-1-3 1 0,1 1 0 0,-1 0-43 15,0 0 42-15,2-1-2 0,-2-1-1 0,5 0 5 0,-4-2-50 16,4 1 49-16,0 0 1 0,0-1-2 0,1 0-3 15,2-1 4-15,-1 0 0 0,2 0-5 0,1 2 3 0,2-3-5 16,-4 2-3-16,3 0 48 0,1-2-41 0,2 2-1 16,-3 3-2-16,2-4 4 0,-1 3-2 0,0 3 0 0,0-2 5 15,-1 2-50-15,1 2 87 0,-3 0-70 0,1 0 22 0,-4-3-39 0,2 6-36 16,-3-6-54-16</inkml:trace>
  <inkml:trace contextRef="#ctx0" brushRef="#br0" timeOffset="76197.7">29462 13843 1063 0,'4'-14'16'0,"2"1"23"0,4-2 10 0,-2 3 6 16,-2 6 12-16,-1-1 13 0,4 5-51 0,-4-2 54 0,2 4-64 15,-3 0 23-15,1 2-60 0,1 1 45 0,-1-2-58 16,-2 2 32-16,-1 1 2 0,1 2-6 0,-1-1 4 16,-1 3 3-16,-1 0 3 0,-1-2-7 0,-1 5-1 0,-1-4 1 15,0 2 6-15,-2-3-6 0,-3 0 2 0,3-2-3 0,-1 2 3 16,-2-4-2-16,0 0 2 0,-1 1-6 0,1-3-7 16,-4 0-1-16,2-5 31 0,-1 3-48 0,1-4 41 0,1 2-46 15,1-3 48-15,0-1-41 0,0 0 44 0,3 3-43 0,5-4 6 16,-1 3 10-16,1-4 2 0,1 2 4 0,4-1-4 15,1-1 4-15,1 2 4 0,-1-2 4 0,5 1 7 0,-2 0-2 16,1 3 4-16,4 1 13 0,-1 1 10 0,0 3-42 16,4-1 43-16,-4 0-39 0,1 2 41 0,-1 0-39 0,-1 0 32 15,-3 0-54-15,-2 0 33 0,-1-3 0 0,2 3-3 16,-5 3-1-16,0-3-7 0,0 0 0 0,-3 0-8 16,2 0-20-16,-2 0-26 0,0 0 0 0,-2 0-75 0,2 0 1 15</inkml:trace>
  <inkml:trace contextRef="#ctx0" brushRef="#br0" timeOffset="76540.08">29862 13597 1048 0,'-4'0'6'0,"1"1"15"0,2-7 0 0,1 12-2 0,-4-6 1 0,3 3-3 0,-3-1 4 0,0-1-1 16,1 4-6-16,1-2-16 0,2 2 6 0,-1-3-1 15,1 2-1-15,0-4 7 0,1 1 1 0,1-1 4 16,-2 0 4-16,3 0-3 0,-3-1-1 0,0 1-2 0,4-4 1 16,-4 2-4-16,4-1-4 0,-3 1-6 0,3-3-5 0,0-3 9 15,0 4-7-15,0-3 4 0,0 0 3 0,2-2-2 16,-2 3 4-16,3-3 6 0,-2 3 3 0,3-1 1 15,-2 2 2-15,0-1 6 0,2 1-4 0,-3 1 1 0,0 2-4 16,-2 0-2-16,1 2-7 0,-4 1-2 0,2 3-2 16,-2 0-6-16,-4 3-2 0,2 4-12 0,-3-1-42 0,0 5-70 15</inkml:trace>
  <inkml:trace contextRef="#ctx0" brushRef="#br0" timeOffset="77991.25">30213 13434 1477 0,'-3'1'35'0,"-1"-2"-31"0,9-5 70 0,-6 6-37 15,1 1 2-15,1 1 1 0,-2-1 12 0,1-1 11 0,3 3-33 16,-3-3 38-16,1 2-68 0,2-2 36 0,4-2 0 16,-3 1-1-16,4 1-15 0,-1-2-7 0,0 1-7 0,0-1-3 15,1 1-5-15,-2 0 2 0,-1 0-1 0,3-1-36 16,-5 0-35-16,6 0 1 0,-2-3-48 0,0 3-66 0</inkml:trace>
  <inkml:trace contextRef="#ctx0" brushRef="#br0" timeOffset="78151.39">30568 13396 1547 0,'4'0'22'0,"-4"0"-25"0,3-8 65 15,3 6-44-15,-4 2 9 0,4 0-2 0,-5 0 3 0,4 0-1 16,-2 0-18-16,4-2 24 0,-7 2-65 0,0 0 14 16,0 0-74-16,0 0 4 15,44-13-47-15</inkml:trace>
  <inkml:trace contextRef="#ctx0" brushRef="#br0" timeOffset="78310.07">30891 13303 1011 0,'30'2'23'0,"-30"-2"-5"0,0 0 0 16,0 0 3-16,0 0 2 0,0 0-3 0,63-2-74 16,-63 2-16-16,103-6-14 0</inkml:trace>
  <inkml:trace contextRef="#ctx0" brushRef="#br0" timeOffset="78378.64">31393 13311 479 0</inkml:trace>
  <inkml:trace contextRef="#ctx0" brushRef="#br0" timeOffset="79152.25">30062 13326 1219 0,'3'1'18'0,"-1"-2"16"0,4 2 16 16,-2 0 14-16,5-1-33 0,4 3 59 0,-1-5-51 0,6 2 67 16,-4 0-61-16,3-2-8 0,-1-1-15 0,5-3-7 15,-4 1 38-15,1-4-45 0,0 2 58 0,-2-5-66 0,5 0 44 16,-5-2-10-16,6 0 1 0,-2-1-4 0,1-2-5 16,3 0-9-16,1-2-1 0,2 0-2 0,1-3 2 0,4 3 3 15,4-2-5-15,1-2-1 0,2-2 3 0,5-1-6 0,-1 1-6 16,8-2 1-16,-5 0-3 0,6-2 5 0,-2-1-1 15,-2 2-4-15,1 1 3 0,-1 2-5 0,-3 1 2 0,-4 3 1 16,-3 2-7-16,-4 3-4 0,-4 5-12 0,-5 2-11 16,-5 2-26-16,-5 2-6 0,-1 2-27 0,-6 3 25 0,-5 0-52 15,-3 2 17-15,-5 3-26 0,-3 0-25 0</inkml:trace>
  <inkml:trace contextRef="#ctx0" brushRef="#br0" timeOffset="79635.81">30103 13466 1408 0,'0'-8'13'0,"5"4"24"0,-3 4-42 0,-1 0 56 0,8 0-38 15,3 1 66-15,-1-1-48 0,6 6 50 0,6-1-46 0,0-2-24 16,7 2 43-16,4 0-52 0,4 1 44 0,2-1-63 16,7 5 50-16,3-6-47 0,4 3 38 0,1-1 1 0,2 4 0 15,3-3 3-15,4 3-3 0,-1 1-8 0,-3 2 1 16,2 0-1-16,-2 3-4 0,-4-1-4 0,1-3 3 0,-7 5-12 15,-3-1 3-15,-7-3-6 0,-7-2-37 0,-6 0-32 16,-2-6 21-16,-5 4-85 0,-7-4-17 0,-3 0-46 16</inkml:trace>
  <inkml:trace contextRef="#ctx0" brushRef="#br0" timeOffset="83829.84">26280 14955 852 0,'3'-5'12'0,"2"-2"8"0,0-1 4 16,-2 6 11-16,0-3-1 0,2-3 12 0,2 4 7 16,0-4 4-16,1 1-5 0,4-1-6 0,-1 3 5 0,2-6-2 15,4 6 11-15,0-6-4 0,1 3-7 0,3-3-5 16,1 2-4-16,-1-3-33 0,5 4 30 0,-2 2-43 0,3-5 36 15,-5 4-54-15,5-2 55 0,-2 2-49 0,4-3 50 16,-4 1-20-16,2 0 19 0,-2-1-18 0,2 1 9 0,0 1-1 16,-2-3-6-16,2 1 4 0,-2 0-1 0,-1 1 6 15,-2-2-59-15,4 2 52 0,-1-3-55 0,2 2 47 0,-5-3-48 16,3 3 46-16,4-5-52 0,-6 5 46 0,3-2 0 0,-2-1 4 16,-2 0 2-16,0-2-1 0,1 3-2 0,0-1 1 15,-1 1-2-15,1 1 0 0,6-2-1 0,-2 1-2 16,-3 0-4-16,3-1 4 0,-1 3-3 0,1-1-4 0,-2 2 0 15,-1-2 2-15,3 1-1 0,-2 1 4 0,2 2-2 16,2 0 1-16,-2-1 2 0,3 3 4 0,-4-2 2 0,4 2-6 16,0-3 2-16,-1 2-5 0,1 0 4 0,2-1 1 15,-2 0-4-15,0 0-3 0,-1 2 0 0,-1-1 4 16,0 1 1-16,-2 1 2 0,0-3 1 0,-2 3-5 0,-1 0 7 16,-2 1 1-16,3-1-3 0,-6 1 5 0,2 1 0 0,-1-2 0 15,-1 1 1-15,-1 0 3 0,-3 2 1 0,2-1 3 16,-3 2 0-16,2-2 1 0,0 0 3 0,-4 1-1 15,3 0 0-15,-1 0 0 0,1-1-1 0,-1 2 0 0,0-1 0 16,0-2-4-16,0 2-1 0,3-1-2 0,-2 2 1 16,0-2-1-16,-1 2-3 0,-1-3-2 0,1 3 3 0,0-2 2 15,-1 1-1-15,0 1-3 0,-2-1-5 0,2 0-2 16,-1 0 2-16,0 1 3 0,-2-5-5 0,-1 4 3 16,-1-1-5-16,0 0 2 0,0-1 3 0,-2 1 2 0,-1-2 0 15,1-1-6-15,0 3 5 0,-2-1-7 0,2-1 4 0,-2 0 0 16,-2 1 1-16,4-1-3 0,0 1 0 0,2-1 3 15,0 2-1-15,1-4-1 0,2 4-3 0,4-3 4 0,-1 3-2 16,0-1-2-16,0-1 0 0,0 2 4 0,3 1-3 16,-2-1 1-16,2 0 5 0,-3-1-5 0,1 2 2 0,-2-1 1 15,2-1-1-15,-1 1-3 0,4 0 4 0,-4 2 0 0,2-2-3 16,0 0 2-16,-2 0-2 0,3 1 3 0,0-1 1 16,-1 1-5-16,0 0-2 0,0-1 2 0,2 0 2 0,-2 2-1 15,0 0 5-15,2 0-3 0,-1 0-1 0,-1 4-3 16,1-3 8-16,-2 0-3 0,2 2 1 0,2-1 0 0,-6-2-2 15,2 4 1-15,-1-2-1 0,3 2 11 0,-5 0-13 16,0-1 5-16,2-1-4 0,-4 3 1 0,4-2-3 0,-4 1 4 16,3 0 0-16,-2-1-2 0,0 1 2 0,1 0 1 0,2-2 0 15,-1-1 1-15,1 2 0 0,0-1-5 0,0-1 3 0,-1-2-5 16,1 1 4-16,-4 0 2 0,5 0 0 0,-4-2-3 16,1 1 2-16,2-2 2 0,-4 1 0 0,2 0 2 0,2-2-2 15,-4 2-5-15,2-1 1 0,0 1 2 0,1-2-1 16,-2 3 0-16,0 0-2 0,0-2 1 0,-1 3 1 0,0-2 3 15,-2 2-4-15,-1-1-2 0,2 1 5 0,-2 0-1 16,-3 0 0-16,2 0 2 0,-1-2-1 0,0 2-5 0,0 0 7 16,-4 0 0-16,0 0-4 0,0-2 0 0,2 2 1 0,-2-1-3 15,0-2 0-15,0 0 0 0,0-1 0 0,0 2-1 16,2-4 2-16,-1 2 0 0,1-3-2 0,0 2 4 0,-1-3 0 16,3 1 0-16,-1-3-2 0,-2 0 1 0,4-4-3 15,-2 2 3-15,5 0 1 0,-2-4-5 0,1-1 4 0,-1 1 2 16,2-2 0-16,1-1 1 0,1 1-4 0,0-2 1 15,0-2-1-15,3 2 2 0,0-2-2 0,-1 0-1 0,1 1-4 16,0 2 2-16,3 1 2 0,-2 5 0 0,-1 1 1 16,0 4-1-16,0-1 1 0,2 4-5 0,-3-3 6 0,-1 4 2 15,2-4 0-15,-5 2-2 0,-2 1 0 0,2 0-1 16,0 1 0-16,-2 2 5 0,-1-2-1 0,-2 2-7 0,2-4 2 16,0 5 3-16,-2 1 0 0,1-1 0 0,0-2-1 15,-1 1 0-15,2 1-1 0,-2-1 2 0,0 0 2 16,4 1-5-16,-3-1 2 0,2 1 2 0,1 0-1 0,-1-1-3 15,2 1 4-15,-2-3-2 0,2 4-5 0,-3-3-15 0,1 2-10 16,-1 1 1-16,0-1-3 0,-5-4 4 0,0 5-6 16,1-3 3-16,-1 1-3 0,0-1 9 0,3 3 57 0,-3-5-66 15,0 8 54-15,0-7-58 0,2 2 34 0,-2-1-45 0,0 3 46 16,0-3-48-16,-3-2-3 0,3 5 62 0,0-3-64 16,0 1 60-16,-2 1-39 0,2 1 38 0,0-3-60 15,0 6 43-15,-1-6-73 0,1 3-19 0,0 0-37 0</inkml:trace>
  <inkml:trace contextRef="#ctx0" brushRef="#br0" timeOffset="85523.71">27166 13348 1309 0,'3'-3'22'0,"-3"-5"22"0,3 5 15 15,-5 0-42-15,4 3 72 0,1-3-56 0,-2 3 66 16,-1-1-45-16,2 1-13 0,-1 1-14 0,-1 0 6 0,2 5 56 16,0-1-54-16,-2 5 71 0,0-2-54 0,0 5 50 15,0 2-4-15,0 1-7 0,0 4-21 0,0-1-14 16,0 2-18-16,3 0-12 0,-2 2-13 0,3 0-5 0,-1 2-4 15,2-3-5-15,0 0-12 0,2 3-32 0,-4-5-43 16,4 0-44-16,4-5 22 0,1-1-93 0,-5-4-23 16</inkml:trace>
  <inkml:trace contextRef="#ctx0" brushRef="#br0" timeOffset="85793.68">27227 13378 639 0,'-8'-27'15'0,"3"-4"9"0,5 5-3 0,-5 5 20 0,-4-2 14 0,8 3 12 0,-6 1 12 0,7 4 5 0,-1 0-6 16,4 4-6-16,0 2 14 0,4 2-19 0,2 3-12 16,2 0-7-16,4 4-16 0,2 0-3 0,1 3-11 15,0 0-3-15,2 3-10 0,2 4-5 0,-2-2 1 0,-2 1-6 16,0 3 1-16,-1-1-2 0,4 3 3 0,-8-3-1 15,4 1-1-15,-8 0 7 0,-1 0-4 0,0-3 1 0,-3 2 3 16,-5-3 0-16,-5 2 4 0,-1-2-1 0,-5 1 1 16,-5 1-1-16,-3-2 2 0,-5 1 4 0,1-1 7 15,-7 0-2-15,0 2-17 0,1-1-16 0,3-4-26 16,1 3-35-16,7-3-36 0</inkml:trace>
  <inkml:trace contextRef="#ctx0" brushRef="#br0" timeOffset="86238.08">27567 13389 1100 0,'3'-5'11'0,"5"1"10"15,1-9 7-15,-4 10-2 0,-1-2 4 0,-1 0 0 0,0 2 4 16,-1-1 0-16,-4 3-13 0,0 0-11 0,-1-2-4 15,-3 3 1-15,1 0 1 0,-3 0-3 0,-4 4-8 16,3-3 2-16,-4 2 6 0,3 0 3 0,-1 2 7 0,-2-1 3 16,4 1-8-16,1-1 5 0,-2 2 7 0,2-3-1 15,4 3-2-15,-1-3-1 0,2 4-3 0,-1-4 4 0,3 2 6 16,1-1-45-16,0 1 40 0,1 0-32 0,3 1 35 0,0-1-36 16,1 1 36-16,2-2-44 0,2 2 37 0,-4-1-4 15,3 0-3-15,0-2-6 0,2 1-3 0,-2 0 2 16,2-1-6-16,1-3 2 0,-2 2-1 0,1-2 6 15,1-2-4-15,-2 2 0 0,0-3 2 0,-1 3-7 16,-1-5 10-16,0 4-6 0,-1-4-3 0,0 3 5 0,-2-1-1 16,0-1 1-16,1 0 3 0,-2 1 0 0,0-1-11 15,-1 3 7-15,-1-2 7 0,1 0-3 0,0 3 16 16,-2 3-5-16,1-2 28 0,-1 4-3 0,0-3-33 0,-1 5 40 16,-1 0-45-16,0 2 37 0,1-2-51 0,-1 4 43 15,-1-3-66-15,0 1 42 0,1 0-4 0,2 0-8 0,-3-2 7 16,8-1 0-16,-2 1-32 0,0-3 19 0,4 1-90 15,1-2-25-15</inkml:trace>
  <inkml:trace contextRef="#ctx0" brushRef="#br0" timeOffset="86543.21">27957 13350 1393 0,'0'-5'15'0,"0"-9"16"0,4 7 9 0,-8-1-46 0,3 5 43 0,-2-3-45 16,-2 3 48-16,2-1-50 0,-2 1 35 0,1 2-62 16,-1-1 36-16,0 0-1 0,-3 2 2 0,4 0 1 0,-1 0-3 15,-2 2 7-15,1 1-3 0,-1-3-3 0,-2 4 4 16,1-1-2-16,2 0 6 0,3 1 5 0,-5 1-11 16,6-1 16-16,-1 2 4 0,5-1 0 0,-1 1 11 0,5-1-5 15,-2 1 3-15,4 1-20 0,0 0 34 0,2-2-36 16,2 2 7-16,1-1-9 0,2 2 3 0,-2 0-9 15,2-2 0-15,0 1 3 0,-1 2-4 0,-1-1 2 16,-5-2-1-16,-1 3-2 0,0-4-7 0,-6 4 8 0,-1-3 7 16,-1 2-3-16,-4-3-4 0,-3 1 2 0,-1-1-3 15,-4 0 6-15,-1-2 1 0,-2 1-10 0,-1-2-41 0,1-4 19 16,-5 1-94-16,3 1 19 0</inkml:trace>
  <inkml:trace contextRef="#ctx0" brushRef="#br0" timeOffset="86763.63">28069 13098 1287 0,'-2'0'13'0,"-1"0"13"0,1-1 21 16,0 4 5-16,2 2-34 0,0 0 62 0,4 5-46 15,-1 0 62-15,2 1-60 0,4 5-3 0,0-2-20 0,3 7-7 16,2-7 35-16,0 7-66 0,0-5 50 0,1 5-65 15,0-4 51-15,-2-1-9 0,-3 0-4 0,0-2 4 16,0-1-5-16,-4 0-33 0,-1-2-6 0,1-2-48 16,-3-2-66-16</inkml:trace>
  <inkml:trace contextRef="#ctx0" brushRef="#br0" timeOffset="86903.98">28114 13294 1960 0,'-2'-2'-25'0,"2"-1"4"16,2-2 0-16,6 2 3 0,-3 0 3 0,1 3-3 16,7 3 4-16,0-6-2 0,4 6 20 0,0-1-34 15,7-7-15-15,0 5-84 0</inkml:trace>
  <inkml:trace contextRef="#ctx0" brushRef="#br0" timeOffset="90071.83">30335 12226 1056 0,'1'-5'8'0,"2"3"20"0,2 0 21 16,-4-1-2-16,-1 0 11 0,2-2 13 0,1 2 12 0,-1-3-44 16,3 5 45-16,-5-2-61 0,3 3 32 0,-2 0-48 0,4 3 65 15,-3 2-54-15,-1 0-7 0,4 5 43 0,-5-3-39 16,3 5 55-16,-3-1-47 0,1 4 52 0,-2-5-76 0,4 5 52 15,-5-3-3-15,4 0 0 0,-4 0-13 0,2-4-11 16,0 0-4-16,2 0-2 0,-2 2 0 0,0-5-10 0,0 1-2 16,2 1 2-16,-1 0-4 0,1 3 1 0,0-1-3 0,-2-4 1 15,0 2-2-15,3-3 3 0,-3 0 1 0,1-1-4 16,-1 0 4-16,0-3-4 0,2 1 7 0,-2-1 3 0,0-1 1 16,0-1-3-16,2-2-2 0,-2 0 8 0,0-2-4 15,1-3 0-15,1 1-4 0,-1-2-6 0,1 1-2 0,1 1 4 16,-2-2 0-16,3 0-8 0,-3-1 5 0,1-1-1 15,1 1 0-15,0-5 0 0,-1-3 3 0,1-1-4 0,2-2 1 16,-2 3 2-16,1-1-4 0,1-3 1 0,-2 2-4 16,2 1 2-16,-3 2-2 0,1-1 6 0,2 1-4 0,-3 3 0 15,1 1 1-15,-1 4 1 0,0 2 6 0,0 4-10 0,1-2 5 16,-3 5-3-16,1 1 3 0,3 2 0 0,-3 3 0 16,2 0 0-16,1 4-4 0,1 1 7 0,-1 2 0 0,5 3-2 15,0 1 0-15,-1 1 0 0,1 1 1 0,-1 3 3 16,0-2-1-16,1 1 0 0,-1-1-1 0,-2 0 2 0,2-1-4 15,-1 0 2-15,-1-3-2 0,-1 1 0 0,-1-1 1 16,-4-6 0-16,4 1-1 0,-1-1 1 0,-3-3-1 0,0-3 1 16,0 1 0-16,0-4 0 0,0 0-1 0,0 0 1 15,0 0 4-15,0 0-4 0,-3 0 4 0,3 0-2 0,0 0-1 16,0 0-3-16,0-2 1 0,0 0-1 0,0-5-2 0,66 4 2 16,-59-5-2-16,-7-3-1 0,3 0 2 0,3-3 2 0,-2 0 0 15,1-1 1-15,2-1-4 0,-66-4 0 0,63 5-2 16,5-4 1-16,-1 0-2 0,1 1 2 0,2 0-3 0,-1 4 0 15,3 0 4-15,-4 4 0 0,2 1 2 0,-1 5-1 16,-1 0 2-16,-1 7-2 0,1 0 3 0,-2 4 0 0,0-1-2 0,-3 4-2 16,0 4 1-16,1-1 2 0,-2 4-2 15,1 0 0-15,-4 0 3 0,3 1-1 0,-2 1 2 0,3-1 1 16,0 1-22-16,-2-1-13 0,1-1-26 0,2-2-8 16,-1-4-35-16,0 0 36 0,0-4-78 0,0-2 7 0,0-3-12 15,-2-1-35-15</inkml:trace>
  <inkml:trace contextRef="#ctx0" brushRef="#br0" timeOffset="90354.19">30948 12007 1056 0,'3'5'2'0,"0"4"12"0,1 5 6 16,-4-1 3-16,0 2 4 0,0 2 2 0,0 2 3 0,-2 1 3 15,2-2 4-15,0 2-3 0,0 0-7 0,0 2 3 16,2-4 2-16,-1 3 0 0,4-5 8 0,-4 0 4 0,2 0-50 16,4 1 45-16,-6-6-37 0,6-1 50 0,-2-2-53 15,1-2 66-15,-2 3-56 0,1-6 1 0,2 1 44 0,-4-4-41 16,3 2 44-16,-1-2-51 0,3 3 50 0,0-3-72 16,1 0 48-16,5 0-7 0,1-1-1 0,4 1-11 0,1-4-5 15,1 4-9-15,1-3 0 0,5 2 0 0,-2 0 4 16,-3-3-3-16,4 4-18 0,0-3-34 0,-2-7 14 0,-2 2-80 15,-1 3-5-15,-2-1-50 0</inkml:trace>
  <inkml:trace contextRef="#ctx0" brushRef="#br0" timeOffset="90808.13">31130 11782 938 0,'-47'-17'16'0,"-4"3"10"0,-5 1 17 0,-7 5 22 16,-5 0 12-16,-2 5 17 0,0 3-34 0,-7 4 57 0,2 5-60 0,-5 2 65 15,2 8-69-15,3 2-15 0,1 3-13 0,1 7-12 0,2-3 36 16,8 5-61-16,2-1 42 0,13 3-71 0,8-2 49 16,5-1-2-16,12 2 0 0,10-1-6 15,9-1-1-15,11 4 5 0,7-3 3 0,15-1-2 0,1 0 6 16,8 0-3-16,4 1 0 0,9 3 2 0,1 0-2 0,10-2 2 16,1 4-3-16,5 0 2 0,5-1 0 0,11 3-2 0,1-5 0 15,7-6 5-15,1-3 2 0,0-5-2 0,1-4 3 16,-3-3-2-16,-2-5-4 0,-8-9 1 0,-2-3-13 0,-11-3-22 15,-8-8-4-15,-7-1-2 0,-1-3-10 0,-10-6-5 0,-1-1 58 16,-8-2-60-16,1-6 66 0,-8-2-48 0,1-2 35 16,-6-1-43-16,-5-4 46 0,-7-1-50 0,-8-5-9 0,-2-5 6 0,-12 7-5 15,4-4 61-15,-12-1-26 0,-2 0 49 0,-5 0-94 16,-3 3 97-16,-7 1-49 0,-6 7 50 0,-8 0-53 16,-8 8-16-16,-5 0-39 0,-8 6-45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4.453"/>
    </inkml:context>
    <inkml:brush xml:id="br0">
      <inkml:brushProperty name="width" value="0.05" units="cm"/>
      <inkml:brushProperty name="height" value="0.05" units="cm"/>
      <inkml:brushProperty name="color" value="#E71224"/>
    </inkml:brush>
  </inkml:definitions>
  <inkml:trace contextRef="#ctx0" brushRef="#br0">82 92 5513 0 0,'0'-3'47'0'0,"0"1"1"0"0,0 0-1 0 0,0 0 1 0 0,0 0 0 0 0,0-1-1 0 0,1 1 1 0 0,-1 0 0 0 0,1 0-1 0 0,0 0 1 0 0,-1 0-1 0 0,1 0 1 0 0,0 0 0 0 0,0 0-1 0 0,0 0 1 0 0,1 0 0 0 0,-1 0-1 0 0,0 0 1 0 0,1 1-1 0 0,-1-1 1 0 0,1 0 0 0 0,0 1-1 0 0,2-2 1 0 0,-4 2 17 0 0,1 1 0 0 0,0-1 0 0 0,-1 1 1 0 0,1-1-1 0 0,-1 1 0 0 0,1-1 0 0 0,-1 0 0 0 0,1 1 0 0 0,-1-1 0 0 0,1 0 1 0 0,-1 1-1 0 0,0-1 0 0 0,1 0 0 0 0,-1 0 0 0 0,0 1 0 0 0,0-1 0 0 0,1 0 1 0 0,-1 0-1 0 0,0 1 0 0 0,0-1 0 0 0,0 0 0 0 0,0 0 0 0 0,0 0 0 0 0,0 1 1 0 0,0-1-1 0 0,0 0 0 0 0,0 0 0 0 0,-1 0 0 0 0,1 1 0 0 0,0-1 1 0 0,0 0-1 0 0,-1 0 0 0 0,0-1 0 0 0,0-2 91 0 0,2-1 770 0 0,-1 3-66 0 0,-10 10-558 0 0,-2 4-115 0 0,-1-1 0 0 0,2 2 1 0 0,0 0-1 0 0,0 0 0 0 0,-11 20 0 0 0,19-28-159 0 0,0 0 0 0 0,1 0 0 0 0,0 0 0 0 0,0 0 0 0 0,0 0 0 0 0,1 1-1 0 0,0-1 1 0 0,0 1 0 0 0,0 6 0 0 0,1-9-22 0 0,0 0 0 0 0,0 0 0 0 0,0 0 0 0 0,1 0 0 0 0,0 0 0 0 0,0 0 0 0 0,-1 0 0 0 0,2 0 0 0 0,-1 0 0 0 0,0 0 0 0 0,1 0 0 0 0,-1-1 0 0 0,1 1 0 0 0,0-1 0 0 0,0 1 0 0 0,0-1 0 0 0,3 4-1 0 0,-1-3-1 0 0,1 1 0 0 0,-1-1-1 0 0,1 0 1 0 0,0 0-1 0 0,0-1 1 0 0,0 0-1 0 0,0 1 1 0 0,1-2 0 0 0,-1 1-1 0 0,1-1 1 0 0,-1 1-1 0 0,10 0 1 0 0,9-1-7 0 0,40-1-1 0 0,-46 0 1 0 0,7-1-2 0 0,0-1-1 0 0,-1 0 1 0 0,0-2-1 0 0,1-1 1 0 0,-2-1-1 0 0,1-1 1 0 0,39-17-1 0 0,-60 22 6 0 0,0 1 1 0 0,-1-1-1 0 0,1 0 0 0 0,-1 1 1 0 0,1-1-1 0 0,-1 0 0 0 0,0-1 1 0 0,1 1-1 0 0,-1 0 1 0 0,0-1-1 0 0,-1 1 0 0 0,1-1 1 0 0,0 1-1 0 0,-1-1 0 0 0,1 0 1 0 0,-1 0-1 0 0,0 0 0 0 0,0 0 1 0 0,0 0-1 0 0,0 0 0 0 0,-1 0 1 0 0,1 0-1 0 0,-1 0 0 0 0,0 0 1 0 0,0 0-1 0 0,0 0 0 0 0,0 0 1 0 0,-1-4-1 0 0,-1-8 2 0 0,-2 0 0 0 0,0 1 0 0 0,0-1 0 0 0,-11-21 0 0 0,8 19-2 0 0,7 16 13 0 0,-1 0 0 0 0,1 0 1 0 0,0 0-1 0 0,-1 0 0 0 0,1 0 0 0 0,-1 0 0 0 0,1 0 0 0 0,-1 1 1 0 0,1-1-1 0 0,-1 0 0 0 0,0 0 0 0 0,1 1 0 0 0,-1-1 0 0 0,0 0 0 0 0,-1 0 1 0 0,2 1 2 0 0,-1 0 0 0 0,1 0 0 0 0,0 0 0 0 0,-1 0 0 0 0,1 0 0 0 0,0 0 0 0 0,0 0 0 0 0,-1 0 0 0 0,1 0 0 0 0,0 0 0 0 0,-1 0 0 0 0,1 1 0 0 0,0-1 0 0 0,-1 0 0 0 0,1 0 0 0 0,0 0 0 0 0,0 0 0 0 0,-1 1 0 0 0,1-1 0 0 0,0 0 0 0 0,0 0 0 0 0,0 1 0 0 0,-1-1 0 0 0,1 0 0 0 0,0 1 0 0 0,0-1 0 0 0,0 0 0 0 0,0 0 0 0 0,-1 1 0 0 0,-8 33 846 0 0,8-33-848 0 0,-5 41 692 0 0,1 0 0 0 0,1 49-1 0 0,-2 28-424 0 0,-15 63-2045 0 0,20-180 1537 0 0,1 0 1 0 0,-1 0-1 0 0,1 0 0 0 0,-1 0 0 0 0,0 0 1 0 0,1 0-1 0 0,-1 0 0 0 0,0-1 0 0 0,0 1 1 0 0,-3 2-1 0 0,-4 5-1432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009"/>
    </inkml:context>
    <inkml:brush xml:id="br0">
      <inkml:brushProperty name="width" value="0.05" units="cm"/>
      <inkml:brushProperty name="height" value="0.05" units="cm"/>
      <inkml:brushProperty name="color" value="#E71224"/>
    </inkml:brush>
  </inkml:definitions>
  <inkml:trace contextRef="#ctx0" brushRef="#br0">196 295 7905 0 0,'3'-16'6'0'0,"-1"2"322"0"0,1 0 0 0 0,-1-25 0 0 0,-2 17-235 0 0,0-1 1 0 0,-2 1-1 0 0,-8-41 0 0 0,8 54-36 0 0,-1 1 0 0 0,1 0 0 0 0,-1-1 0 0 0,-1 1 0 0 0,-7-13-1 0 0,11 20-31 0 0,-1-1-1 0 0,0 1 1 0 0,0 0-1 0 0,0 0 1 0 0,0-1-1 0 0,0 1 0 0 0,0 0 1 0 0,0 0-1 0 0,0 0 1 0 0,-1 1-1 0 0,1-1 1 0 0,0 0-1 0 0,-1 0 1 0 0,1 1-1 0 0,0-1 0 0 0,-1 0 1 0 0,1 1-1 0 0,-1 0 1 0 0,1-1-1 0 0,-1 1 1 0 0,1 0-1 0 0,-1 0 0 0 0,1 0 1 0 0,-1 0-1 0 0,1 0 1 0 0,-1 0-1 0 0,1 0 1 0 0,-1 0-1 0 0,1 0 0 0 0,-1 1 1 0 0,1-1-1 0 0,-1 1 1 0 0,1-1-1 0 0,0 1 1 0 0,-1 0-1 0 0,1-1 0 0 0,0 1 1 0 0,-1 0-1 0 0,1 0 1 0 0,0 0-1 0 0,-2 2 1 0 0,-6 4 136 0 0,1 1 0 0 0,0 0 0 0 0,1 1 0 0 0,0-1 0 0 0,0 2 0 0 0,0-1 0 0 0,2 1 0 0 0,-10 18 0 0 0,7-9-77 0 0,1 0 0 0 0,0 0-1 0 0,1 0 1 0 0,-3 23 0 0 0,8-36-81 0 0,0 0 1 0 0,1 0 0 0 0,0 0-1 0 0,0 0 1 0 0,0 0-1 0 0,1 0 1 0 0,0 0 0 0 0,0 0-1 0 0,0-1 1 0 0,1 1 0 0 0,4 10-1 0 0,-5-14-1 0 0,0 0-1 0 0,0 0 1 0 0,0 0 0 0 0,1 0-1 0 0,-1 0 1 0 0,1-1-1 0 0,-1 1 1 0 0,1 0 0 0 0,0-1-1 0 0,0 1 1 0 0,0-1 0 0 0,0 0-1 0 0,0 0 1 0 0,0 1-1 0 0,0-1 1 0 0,0 0 0 0 0,0-1-1 0 0,0 1 1 0 0,0 0-1 0 0,1-1 1 0 0,-1 1 0 0 0,0-1-1 0 0,1 0 1 0 0,-1 0 0 0 0,0 0-1 0 0,1 0 1 0 0,-1 0-1 0 0,0 0 1 0 0,1 0 0 0 0,-1-1-1 0 0,0 1 1 0 0,5-3-1 0 0,0 1-3 0 0,1-1 0 0 0,-1 0 0 0 0,0-1-1 0 0,0 0 1 0 0,0 0 0 0 0,0 0 0 0 0,-1-1 0 0 0,1 0-1 0 0,-1-1 1 0 0,-1 1 0 0 0,1-1 0 0 0,-1 0-1 0 0,6-8 1 0 0,-7 8 2 0 0,0 0 1 0 0,0 0-1 0 0,-1 0 0 0 0,0-1 1 0 0,0 1-1 0 0,0-1 0 0 0,-1 0 0 0 0,0 0 1 0 0,-1 0-1 0 0,1 0 0 0 0,-1 0 1 0 0,-1 0-1 0 0,1 0 0 0 0,-1-1 1 0 0,-1-6-1 0 0,1 14-1 0 0,0 0 1 0 0,0 0 0 0 0,0 0-1 0 0,0 0 1 0 0,0 0 0 0 0,0 0-1 0 0,0 0 1 0 0,0 0 0 0 0,-1 0-1 0 0,1 1 1 0 0,0-1 0 0 0,0 0-1 0 0,0 0 1 0 0,0 0-1 0 0,0 0 1 0 0,0 0 0 0 0,0 0-1 0 0,0 0 1 0 0,0 0 0 0 0,0 0-1 0 0,-1 0 1 0 0,1 0 0 0 0,0 0-1 0 0,0 0 1 0 0,0 0-1 0 0,0 0 1 0 0,0 0 0 0 0,0 0-1 0 0,0 0 1 0 0,0 0 0 0 0,0 0-1 0 0,0 0 1 0 0,-1 0 0 0 0,1-1-1 0 0,0 1 1 0 0,0 0 0 0 0,0 0-1 0 0,0 0 1 0 0,0 0-1 0 0,0 0 1 0 0,0 0 0 0 0,0 0-1 0 0,0 0 1 0 0,0 0 0 0 0,0 0-1 0 0,0 0 1 0 0,0 0 0 0 0,0 0-1 0 0,-1-1 1 0 0,1 1 0 0 0,0 0-1 0 0,0 0 1 0 0,0 0-1 0 0,0 0 1 0 0,0 0 0 0 0,0 0-1 0 0,0 0 1 0 0,0 0 0 0 0,0-1-1 0 0,-7 16-8 0 0,-8 30 9 0 0,10-30 1 0 0,-31 105 15 0 0,32-103-29 0 0,1 0 1 0 0,1 0-1 0 0,0 0 1 0 0,2 0-1 0 0,1 22 0 0 0,-1-36-109 0 0,0 0-1 0 0,0-1 1 0 0,0 0-1 0 0,1 1 1 0 0,-1-1-1 0 0,1 1 0 0 0,0-1 1 0 0,-1 1-1 0 0,1-1 1 0 0,0 0-1 0 0,1 0 0 0 0,-1 1 1 0 0,0-1-1 0 0,1 0 1 0 0,-1 0-1 0 0,1 0 0 0 0,-1 0 1 0 0,1-1-1 0 0,0 1 1 0 0,0 0-1 0 0,0-1 1 0 0,0 1-1 0 0,0-1 0 0 0,0 0 1 0 0,0 1-1 0 0,1-1 1 0 0,-1 0-1 0 0,0 0 0 0 0,4 0 1 0 0,6 4-984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366"/>
    </inkml:context>
    <inkml:brush xml:id="br0">
      <inkml:brushProperty name="width" value="0.05" units="cm"/>
      <inkml:brushProperty name="height" value="0.05" units="cm"/>
      <inkml:brushProperty name="color" value="#E71224"/>
    </inkml:brush>
  </inkml:definitions>
  <inkml:trace contextRef="#ctx0" brushRef="#br0">149 25 8069 0 0,'-2'-2'81'0'0,"0"-1"0"0"0,-1 1 1 0 0,1 0-1 0 0,-1 0 1 0 0,1 1-1 0 0,-1-1 0 0 0,0 0 1 0 0,0 1-1 0 0,0 0 0 0 0,0-1 1 0 0,1 1-1 0 0,-2 1 1 0 0,1-1-1 0 0,0 0 0 0 0,0 1 1 0 0,0-1-1 0 0,0 1 0 0 0,0 0 1 0 0,0 0-1 0 0,-7 1 0 0 0,7 0 36 0 0,-1 0-1 0 0,0 0 0 0 0,0 1 0 0 0,0 0 0 0 0,1 0 0 0 0,-1 0 1 0 0,1 0-1 0 0,-1 0 0 0 0,1 1 0 0 0,0-1 0 0 0,0 1 1 0 0,0 0-1 0 0,0 0 0 0 0,1 0 0 0 0,-1 0 0 0 0,-3 6 0 0 0,2-2-58 0 0,1 1 0 0 0,0-1 0 0 0,0 0-1 0 0,0 1 1 0 0,1-1 0 0 0,0 1 0 0 0,1 0-1 0 0,-1 0 1 0 0,2 0 0 0 0,-1 0-1 0 0,2 15 1 0 0,0-8 29 0 0,1 1 0 0 0,0-1 0 0 0,2 1-1 0 0,0-1 1 0 0,6 17 0 0 0,-8-28-70 0 0,0 0-1 0 0,-1 0 1 0 0,1-1 0 0 0,1 1-1 0 0,-1 0 1 0 0,1-1 0 0 0,-1 0 0 0 0,1 1-1 0 0,0-1 1 0 0,0 0 0 0 0,0 0 0 0 0,1-1-1 0 0,-1 1 1 0 0,1-1 0 0 0,-1 1-1 0 0,1-1 1 0 0,0 0 0 0 0,0-1 0 0 0,0 1-1 0 0,8 2 1 0 0,3-2 5 0 0,0 1 0 0 0,0-2 0 0 0,0 0 0 0 0,24-2 0 0 0,-10 1-2 0 0,-24 0-39 0 0,-1 0-1 0 0,1-1 0 0 0,-1 1 0 0 0,1-1 1 0 0,-1 0-1 0 0,0 0 0 0 0,1-1 1 0 0,-1 1-1 0 0,0-1 0 0 0,0 0 0 0 0,0 0 1 0 0,0 0-1 0 0,0 0 0 0 0,0-1 1 0 0,-1 0-1 0 0,1 1 0 0 0,-1-1 0 0 0,4-5 1 0 0,-3 3-6 0 0,-1 0 1 0 0,0 0-1 0 0,0 0 0 0 0,0 0 1 0 0,-1 0-1 0 0,0 0 1 0 0,0-1-1 0 0,0 1 0 0 0,0-1 1 0 0,-1 1-1 0 0,0-1 1 0 0,0 0-1 0 0,-1 1 0 0 0,0-7 1 0 0,0-1 14 0 0,-1 0 0 0 0,0 0 0 0 0,-1-1 0 0 0,-1 1 0 0 0,0 1 1 0 0,-6-17-1 0 0,7 22 8 0 0,-1 1 0 0 0,0 0 0 0 0,0 0 0 0 0,0 0 0 0 0,-1 0 0 0 0,0 0 1 0 0,0 1-1 0 0,-1-1 0 0 0,0 1 0 0 0,0 0 0 0 0,0 0 0 0 0,0 1 0 0 0,-9-6 0 0 0,10 8 4 0 0,0 1-1 0 0,0-1 0 0 0,1 1 0 0 0,-1 0 0 0 0,0 1 0 0 0,0-1 0 0 0,0 0 1 0 0,0 1-1 0 0,0 0 0 0 0,0 0 0 0 0,0 0 0 0 0,0 1 0 0 0,0-1 0 0 0,0 1 1 0 0,0 0-1 0 0,0 0 0 0 0,-6 3 0 0 0,-4 2-155 0 0,1 0-1 0 0,0 1 1 0 0,-19 12-1 0 0,29-17-27 0 0,0 0-1 0 0,0 0 1 0 0,0 0-1 0 0,1 1 1 0 0,-1-1-1 0 0,0 1 0 0 0,1-1 1 0 0,0 1-1 0 0,-1 0 1 0 0,1 0-1 0 0,1 0 1 0 0,-1 0-1 0 0,0 1 1 0 0,1-1-1 0 0,-1 0 1 0 0,1 1-1 0 0,0-1 1 0 0,0 1-1 0 0,0 6 1 0 0,2 5-946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5.692"/>
    </inkml:context>
    <inkml:brush xml:id="br0">
      <inkml:brushProperty name="width" value="0.05" units="cm"/>
      <inkml:brushProperty name="height" value="0.05" units="cm"/>
      <inkml:brushProperty name="color" value="#E71224"/>
    </inkml:brush>
  </inkml:definitions>
  <inkml:trace contextRef="#ctx0" brushRef="#br0">23 31 11237 0 0,'-2'-1'30'0'0,"0"0"0"0"0,0-1 0 0 0,0 1 0 0 0,0-1 0 0 0,0 0 0 0 0,0 0 0 0 0,1 0 0 0 0,-1 0 0 0 0,0 0-1 0 0,-1-3 1 0 0,3 4-21 0 0,0 1-1 0 0,0 0 0 0 0,0 0 1 0 0,-1-1-1 0 0,1 1 1 0 0,0 0-1 0 0,0 0 0 0 0,0-1 1 0 0,0 1-1 0 0,0 0 0 0 0,0 0 1 0 0,0-1-1 0 0,0 1 0 0 0,0 0 1 0 0,0 0-1 0 0,1-1 0 0 0,-1 1 1 0 0,0 0-1 0 0,0 0 1 0 0,0-1-1 0 0,0 1 0 0 0,0 0 1 0 0,0 0-1 0 0,0 0 0 0 0,1-1 1 0 0,-1 1-1 0 0,0 0 0 0 0,0 0 1 0 0,0 0-1 0 0,0-1 0 0 0,1 1 1 0 0,-1 0-1 0 0,0 0 1 0 0,0 0-1 0 0,1 0 0 0 0,-1 0 1 0 0,0 0-1 0 0,0-1 0 0 0,0 1 1 0 0,1 0-1 0 0,-1 0 0 0 0,0 0 1 0 0,0 0-1 0 0,1 0 0 0 0,-1 0 1 0 0,0 0-1 0 0,0 0 0 0 0,1 0 1 0 0,-1 0-1 0 0,0 0 1 0 0,0 0-1 0 0,1 0 0 0 0,-1 0 1 0 0,0 1-1 0 0,0-1 0 0 0,1 0 1 0 0,-1 0-1 0 0,17 2 168 0 0,-17-2-169 0 0,21 3 23 0 0,0-1-1 0 0,31 0 1 0 0,19 0-37 0 0,-18-1-36 0 0,-41-2-303 0 0,0 1 1 0 0,20 2-1 0 0,-21-2-434 0 0,-2-1-171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6.127"/>
    </inkml:context>
    <inkml:brush xml:id="br0">
      <inkml:brushProperty name="width" value="0.05" units="cm"/>
      <inkml:brushProperty name="height" value="0.05" units="cm"/>
      <inkml:brushProperty name="color" value="#E71224"/>
    </inkml:brush>
  </inkml:definitions>
  <inkml:trace contextRef="#ctx0" brushRef="#br0">58 208 6501 0 0,'0'0'539'0'0,"-7"-23"-256"0"0,-23-72 73 0 0,23 71 2704 0 0,4 13-2572 0 0,-5-33-69 0 0,6 33 1748 0 0,5 25-2137 0 0,0 0 0 0 0,1 24 1 0 0,-1-7-20 0 0,8 113 25 0 0,-5 20-4 0 0,-6-136-26 0 0,-2-11-7 0 0,1-13 1 0 0,0-1-1 0 0,1 1 1 0 0,-1-1 0 0 0,1 1 0 0 0,0 0 0 0 0,0-1 0 0 0,1 1 0 0 0,-1-1 0 0 0,0 1 0 0 0,1-1 0 0 0,2 8 0 0 0,-2-11 0 0 0,0 0 0 0 0,0 1 1 0 0,0-1-1 0 0,0 0 0 0 0,-1 0 1 0 0,1 0-1 0 0,0 1 0 0 0,0-1 1 0 0,0 0-1 0 0,0 0 1 0 0,0 0-1 0 0,0 0 0 0 0,0-1 1 0 0,0 1-1 0 0,0 0 0 0 0,0 0 1 0 0,-1 0-1 0 0,1-1 0 0 0,1 0 1 0 0,24-8 7 0 0,-20 6-8 0 0,12-3-25 0 0,21-8-479 0 0,1-2 0 0 0,-2-2 0 0 0,43-26 1 0 0,-66 34-262 0 0,2-1 0 0 0,-1 2 1 0 0,2 0-1 0 0,-1 1 0 0 0,1 1 0 0 0,21-6 1 0 0,-12 8-120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356"/>
    </inkml:context>
    <inkml:brush xml:id="br0">
      <inkml:brushProperty name="width" value="0.05" units="cm"/>
      <inkml:brushProperty name="height" value="0.05" units="cm"/>
      <inkml:brushProperty name="color" value="#E71224"/>
    </inkml:brush>
  </inkml:definitions>
  <inkml:trace contextRef="#ctx0" brushRef="#br0">158 466 6469 0 0,'0'-6'114'0'0,"-1"1"1"0"0,0 0 0 0 0,-1 0-1 0 0,1 0 1 0 0,-1 1 0 0 0,0-1-1 0 0,0 0 1 0 0,-1 1 0 0 0,1-1-1 0 0,-1 1 1 0 0,0 0 0 0 0,-7-8-1 0 0,-5-10 766 0 0,13 18-733 0 0,1 1 1 0 0,-1 0-1 0 0,0 0 0 0 0,0-1 0 0 0,-1 2 0 0 0,1-1 0 0 0,0 0 0 0 0,-1 0 1 0 0,0 1-1 0 0,0-1 0 0 0,0 1 0 0 0,0 0 0 0 0,0 0 0 0 0,0 0 1 0 0,-6-2-1 0 0,8 4-98 0 0,0 0 0 0 0,0 0 0 0 0,0 0 0 0 0,0 0 0 0 0,0 0 0 0 0,0 1 0 0 0,0-1 1 0 0,0 0-1 0 0,1 1 0 0 0,-1-1 0 0 0,0 0 0 0 0,0 1 0 0 0,0-1 0 0 0,0 1 0 0 0,1 0 0 0 0,-1-1 0 0 0,0 1 1 0 0,0 0-1 0 0,1-1 0 0 0,-1 1 0 0 0,1 0 0 0 0,-1 0 0 0 0,1-1 0 0 0,-2 2 0 0 0,-12 26 90 0 0,9-19-61 0 0,1 0-37 0 0,0-1 1 0 0,1 0 0 0 0,0 1-1 0 0,0-1 1 0 0,1 1 0 0 0,0 0-1 0 0,-1 13 1 0 0,3-18-21 0 0,0-1 0 0 0,0 1 0 0 0,0 0 0 0 0,0-1 0 0 0,1 1 0 0 0,0-1 0 0 0,-1 1 0 0 0,1-1 0 0 0,3 6 0 0 0,-3-7-10 0 0,0-1 1 0 0,0 1-1 0 0,0 0 0 0 0,0-1 0 0 0,0 1 1 0 0,0-1-1 0 0,1 1 0 0 0,-1-1 0 0 0,1 0 1 0 0,-1 1-1 0 0,1-1 0 0 0,0 0 1 0 0,-1 0-1 0 0,1 0 0 0 0,0 0 0 0 0,0-1 1 0 0,0 1-1 0 0,2 0 0 0 0,19 4 24 0 0,0-2 0 0 0,0-1 0 0 0,0-1 0 0 0,35-2 0 0 0,-8-1 7 0 0,-45 3-40 0 0,-1-2-1 0 0,0 1 1 0 0,0 0 0 0 0,0-1-1 0 0,0 0 1 0 0,0 0 0 0 0,0 0 0 0 0,0 0-1 0 0,-1 0 1 0 0,8-4 0 0 0,-9 3-14 0 0,-1 1 1 0 0,1 0-1 0 0,0-1 1 0 0,-1 1-1 0 0,1-1 1 0 0,-1 1 0 0 0,0-1-1 0 0,1 0 1 0 0,-1 0-1 0 0,0 0 1 0 0,0 1-1 0 0,0-1 1 0 0,0 0-1 0 0,-1 0 1 0 0,1 0-1 0 0,-1-1 1 0 0,1 1 0 0 0,-1 0-1 0 0,1 0 1 0 0,-1 0-1 0 0,0 0 1 0 0,0-3-1 0 0,-1-3-32 0 0,1 0-1 0 0,-1 0 0 0 0,-1 0 0 0 0,0 0 1 0 0,0 1-1 0 0,0-1 0 0 0,-1 1 1 0 0,0-1-1 0 0,-1 1 0 0 0,0 0 0 0 0,0 0 1 0 0,0 0-1 0 0,-1 1 0 0 0,-6-8 1 0 0,5 7 29 0 0,0 1-1 0 0,-1-1 1 0 0,0 1 0 0 0,-1 0 0 0 0,1 0 0 0 0,-1 1 0 0 0,0 0 0 0 0,-1 1 0 0 0,1 0 0 0 0,-1 0 0 0 0,-16-5 0 0 0,24 9 15 0 0,0 0-1 0 0,1-1 1 0 0,-1 1 0 0 0,0 0 0 0 0,1-1-1 0 0,-1 1 1 0 0,0 0 0 0 0,0 0 0 0 0,1 0 0 0 0,-1 0-1 0 0,0 0 1 0 0,0 0 0 0 0,1 0 0 0 0,-1 0-1 0 0,0 0 1 0 0,1 0 0 0 0,-1 0 0 0 0,0 1 0 0 0,0-1-1 0 0,1 0 1 0 0,-1 0 0 0 0,0 1 0 0 0,1-1-1 0 0,-1 1 1 0 0,0-1 0 0 0,1 0 0 0 0,-1 1 0 0 0,1-1-1 0 0,-1 1 1 0 0,1-1 0 0 0,-1 1 0 0 0,0 0-1 0 0,1 0 3 0 0,0 0 0 0 0,0 0 0 0 0,0-1 0 0 0,1 1-1 0 0,-1 0 1 0 0,0 0 0 0 0,0 0 0 0 0,1 0 0 0 0,-1-1-1 0 0,0 1 1 0 0,1 0 0 0 0,-1 0 0 0 0,0-1-1 0 0,1 1 1 0 0,-1 0 0 0 0,1-1 0 0 0,0 1 0 0 0,-1-1-1 0 0,1 1 1 0 0,-1-1 0 0 0,1 1 0 0 0,0-1 0 0 0,-1 1-1 0 0,1-1 1 0 0,0 1 0 0 0,0-1 0 0 0,1 1-1 0 0,11 5-26 0 0,1-1 0 0 0,-1 0-1 0 0,1 0 1 0 0,1-2-1 0 0,-1 1 1 0 0,1-2 0 0 0,-1 0-1 0 0,1-1 1 0 0,24-1-1 0 0,15-3-310 0 0,65-12 0 0 0,-115 14 326 0 0,18-2-4 0 0,-1 0 1 0 0,0-1-1 0 0,1-2 1 0 0,-1 0 0 0 0,-1-1-1 0 0,0-1 1 0 0,21-11-1 0 0,-40 18 14 0 0,1 1 0 0 0,-1-1-1 0 0,0 0 1 0 0,0 0-1 0 0,0 1 1 0 0,1-1 0 0 0,-1 0-1 0 0,0 0 1 0 0,0 0-1 0 0,0 0 1 0 0,-1 0 0 0 0,1-1-1 0 0,0 1 1 0 0,0 0-1 0 0,0 0 1 0 0,-1-1-1 0 0,1 1 1 0 0,-1 0 0 0 0,1 0-1 0 0,-1-1 1 0 0,0 1-1 0 0,1-3 1 0 0,-1 3-1 0 0,-1 0 0 0 0,0 0 0 0 0,1 0 0 0 0,-1 0 0 0 0,1 0 0 0 0,-1 0-1 0 0,0 0 1 0 0,0 1 0 0 0,0-1 0 0 0,1 0 0 0 0,-1 0 0 0 0,0 1 0 0 0,0-1 0 0 0,0 0 0 0 0,0 1 0 0 0,0-1 0 0 0,0 1 0 0 0,-1-1 0 0 0,1 1-1 0 0,0 0 1 0 0,0-1 0 0 0,0 1 0 0 0,0 0 0 0 0,0 0 0 0 0,-1 0 0 0 0,1 0 0 0 0,0 0 0 0 0,-1 0 0 0 0,-7-1 42 0 0,0 1-1 0 0,0 0 1 0 0,0 0 0 0 0,0 1 0 0 0,0 0 0 0 0,0 1 0 0 0,1 0 0 0 0,-1 0-1 0 0,0 1 1 0 0,1 0 0 0 0,0 1 0 0 0,0 0 0 0 0,0 0 0 0 0,0 0 0 0 0,1 1-1 0 0,-1 0 1 0 0,1 1 0 0 0,1 0 0 0 0,-1 0 0 0 0,1 0 0 0 0,0 1 0 0 0,0 0-1 0 0,1 0 1 0 0,0 0 0 0 0,0 1 0 0 0,0-1 0 0 0,1 1 0 0 0,-3 10-1 0 0,5-14-35 0 0,1 0 0 0 0,0 0 0 0 0,0 1-1 0 0,0-1 1 0 0,0 0 0 0 0,1 0-1 0 0,-1 1 1 0 0,1-1 0 0 0,0 0-1 0 0,1 0 1 0 0,-1 1 0 0 0,1-1-1 0 0,0 0 1 0 0,0 0 0 0 0,0 0-1 0 0,0 0 1 0 0,1 0 0 0 0,0 0 0 0 0,0 0-1 0 0,0 0 1 0 0,0-1 0 0 0,0 1-1 0 0,1-1 1 0 0,0 1 0 0 0,-1-1-1 0 0,1 0 1 0 0,0 0 0 0 0,1 0-1 0 0,-1-1 1 0 0,0 1 0 0 0,1-1-1 0 0,0 1 1 0 0,-1-1 0 0 0,1-1-1 0 0,6 3 1 0 0,3 1-22 0 0,-1-2 0 0 0,1 0 0 0 0,0 0 0 0 0,0-1 0 0 0,1 0 0 0 0,-1-2 0 0 0,22 0 0 0 0,5-4-487 0 0,47-10 1 0 0,-16 1-571 0 0,-9 3-620 0 0,102-31 0 0 0,-159 40 1704 0 0,0-1 0 0 0,0-1 1 0 0,-1 1-1 0 0,1-1 0 0 0,-1 0 0 0 0,1 0 0 0 0,-1 0 1 0 0,0-1-1 0 0,0 1 0 0 0,0-1 0 0 0,-1 0 0 0 0,0 0 1 0 0,1 0-1 0 0,-1-1 0 0 0,0 1 0 0 0,-1-1 0 0 0,1 0 1 0 0,-1 1-1 0 0,2-9 0 0 0,-2 9 67 0 0,-2 1-1 0 0,1-1 1 0 0,0 0-1 0 0,-1 1 1 0 0,1-1-1 0 0,-1 1 1 0 0,0-1-1 0 0,-1 0 1 0 0,1 1-1 0 0,0-1 1 0 0,-1 0 0 0 0,0 1-1 0 0,0-1 1 0 0,0 1-1 0 0,0-1 1 0 0,-1 1-1 0 0,1 0 1 0 0,-1-1-1 0 0,0 1 1 0 0,0 0-1 0 0,0 0 1 0 0,0 0-1 0 0,-1 0 1 0 0,1 1 0 0 0,-1-1-1 0 0,0 1 1 0 0,1-1-1 0 0,-1 1 1 0 0,-5-3-1 0 0,-1 1 34 0 0,0 1 1 0 0,0-1-1 0 0,0 2 0 0 0,0-1 1 0 0,-1 1-1 0 0,1 0 0 0 0,-1 1 0 0 0,1 0 1 0 0,-1 1-1 0 0,1 0 0 0 0,-1 1 0 0 0,-17 2 1 0 0,23-2-73 0 0,1 0 1 0 0,-1 1 0 0 0,1-1 0 0 0,0 1 0 0 0,0-1 0 0 0,0 1-1 0 0,0 0 1 0 0,0 0 0 0 0,0 1 0 0 0,0-1 0 0 0,1 0-1 0 0,-1 1 1 0 0,1 0 0 0 0,-1-1 0 0 0,1 1 0 0 0,0 0-1 0 0,0 0 1 0 0,1 0 0 0 0,-1 1 0 0 0,1-1 0 0 0,-1 0-1 0 0,1 1 1 0 0,0-1 0 0 0,0 1 0 0 0,0-1 0 0 0,1 1-1 0 0,-1-1 1 0 0,1 1 0 0 0,0 5 0 0 0,0-5-28 0 0,0 1 0 0 0,0 0 1 0 0,0 0-1 0 0,0-1 0 0 0,1 1 1 0 0,0 0-1 0 0,0-1 0 0 0,0 1 0 0 0,1-1 1 0 0,-1 1-1 0 0,1-1 0 0 0,0 0 0 0 0,0 0 1 0 0,1 0-1 0 0,-1 0 0 0 0,1 0 1 0 0,0 0-1 0 0,0 0 0 0 0,0-1 0 0 0,0 0 1 0 0,1 0-1 0 0,4 4 0 0 0,-1-4-12 0 0,0 1-1 0 0,0-1 1 0 0,1-1 0 0 0,0 1-1 0 0,-1-1 1 0 0,1-1 0 0 0,0 1-1 0 0,0-1 1 0 0,0 0 0 0 0,0-1-1 0 0,0 0 1 0 0,0-1-1 0 0,0 1 1 0 0,0-1 0 0 0,0-1-1 0 0,0 0 1 0 0,0 0 0 0 0,-1 0-1 0 0,1-1 1 0 0,-1 0 0 0 0,0 0-1 0 0,0-1 1 0 0,0 0 0 0 0,0-1-1 0 0,10-7 1 0 0,-15 10 0 0 0,-1 0 0 0 0,1 0 0 0 0,0-1 1 0 0,0 1-1 0 0,-1 0 0 0 0,1-1 0 0 0,-1 1 0 0 0,0-1 1 0 0,0 0-1 0 0,0 1 0 0 0,0-1 0 0 0,0 0 1 0 0,-1 0-1 0 0,1 0 0 0 0,-1 1 0 0 0,0-1 0 0 0,0-3 1 0 0,1 4 0 0 0,-1 0 0 0 0,-1 0 0 0 0,1 0 0 0 0,0 0 0 0 0,0 0 0 0 0,-1 0 0 0 0,1 0 0 0 0,-1 0 0 0 0,1 0 0 0 0,-1 0 0 0 0,0 1 0 0 0,0-1 0 0 0,0 0 0 0 0,0 0 1 0 0,0 1-1 0 0,0-1 0 0 0,0 1 0 0 0,-1-1 0 0 0,1 1 0 0 0,-1-1 0 0 0,1 1 0 0 0,-1 0 0 0 0,-2-2 0 0 0,3 2 0 0 0,0 1 0 0 0,0 0-1 0 0,0 0 1 0 0,0 0 0 0 0,0 0-1 0 0,0 0 1 0 0,0 0 0 0 0,0 0 0 0 0,0 0-1 0 0,0 0 1 0 0,0 0 0 0 0,0 0-1 0 0,1 1 1 0 0,-1-1 0 0 0,0 0 0 0 0,0 1-1 0 0,0-1 1 0 0,0 1 0 0 0,0-1-1 0 0,1 1 1 0 0,-1-1 0 0 0,0 1 0 0 0,0-1-1 0 0,1 1 1 0 0,-1 0 0 0 0,0 0-1 0 0,1-1 1 0 0,-1 1 0 0 0,1 0 0 0 0,-1 0-1 0 0,1 0 1 0 0,-1-1 0 0 0,1 1-1 0 0,0 0 1 0 0,-1 0 0 0 0,1 0-1 0 0,0 1 1 0 0,-11 35-17 0 0,10-33 19 0 0,0 1 0 0 0,0 0-1 0 0,1 0 1 0 0,0 0 0 0 0,0-1 0 0 0,0 1-1 0 0,0 0 1 0 0,1 0 0 0 0,-1-1 0 0 0,1 1-1 0 0,1 0 1 0 0,-1-1 0 0 0,1 1 0 0 0,-1-1-1 0 0,1 1 1 0 0,1-1 0 0 0,-1 0 0 0 0,1 0 0 0 0,-1 0-1 0 0,1 0 1 0 0,0 0 0 0 0,0-1 0 0 0,1 1-1 0 0,-1-1 1 0 0,1 0 0 0 0,0 0 0 0 0,0 0-1 0 0,0 0 1 0 0,0-1 0 0 0,0 0 0 0 0,0 0-1 0 0,1 0 1 0 0,-1 0 0 0 0,1-1 0 0 0,0 1-1 0 0,-1-1 1 0 0,1 0 0 0 0,0-1 0 0 0,0 1-1 0 0,8-1 1 0 0,-3 0-25 0 0,0-1 0 0 0,0 0 0 0 0,-1 0 0 0 0,1-1 0 0 0,0 0 0 0 0,0-1 0 0 0,-1 0 1 0 0,0 0-1 0 0,0-1 0 0 0,0-1 0 0 0,0 1 0 0 0,0-1 0 0 0,14-12 0 0 0,-2-1-192 0 0,0 0-1 0 0,-2-2 1 0 0,31-37 0 0 0,-43 47 208 0 0,-1 0-1 0 0,1 0 1 0 0,-2 0 0 0 0,1-1-1 0 0,-2 0 1 0 0,1 0 0 0 0,-1 0-1 0 0,-1 0 1 0 0,0-1 0 0 0,-1 0-1 0 0,2-23 1 0 0,-3 17 12 0 0,-1-1 0 0 0,-1 1 1 0 0,-1 0-1 0 0,-1-1 0 0 0,0 1 0 0 0,-1 0 0 0 0,-7-18 0 0 0,7 27-31 0 0,0 9 51 0 0,-3 16 128 0 0,2 26 201 0 0,4 14 28 0 0,9 75 1 0 0,1 16-1313 0 0,-13-68-4120 0 0,4-78 5008 0 0,0-1-1 0 0,0 0 1 0 0,0 0 0 0 0,0 1-1 0 0,0-1 1 0 0,0 0-1 0 0,0 0 1 0 0,0 1-1 0 0,0-1 1 0 0,0 0 0 0 0,0 0-1 0 0,0 1 1 0 0,1-1-1 0 0,-1 0 1 0 0,0 0 0 0 0,0 0-1 0 0,0 1 1 0 0,0-1-1 0 0,0 0 1 0 0,1 0-1 0 0,-1 0 1 0 0,0 1 0 0 0,0-1-1 0 0,0 0 1 0 0,1 0-1 0 0,-1 0 1 0 0,0 0-1 0 0,0 0 1 0 0,0 1 0 0 0,1-1-1 0 0,-1 0 1 0 0,4-3-666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7.683"/>
    </inkml:context>
    <inkml:brush xml:id="br0">
      <inkml:brushProperty name="width" value="0.05" units="cm"/>
      <inkml:brushProperty name="height" value="0.05" units="cm"/>
      <inkml:brushProperty name="color" value="#E71224"/>
    </inkml:brush>
  </inkml:definitions>
  <inkml:trace contextRef="#ctx0" brushRef="#br0">49 246 4312 0 0,'-4'-14'278'0'0,"-1"0"0"0"0,0 1 0 0 0,-1 0 0 0 0,0 0-1 0 0,-11-16 1 0 0,17 29-267 0 0,-5-10 837 0 0,11 7-353 0 0,2 1-575 0 0,9-1 20 0 0,1 0 0 0 0,26 0-1 0 0,-13 1 102 0 0,161-24 57 0 0,-177 25-91 0 0,30-6-94 0 0,-44 7 74 0 0,1-1 0 0 0,0 1 1 0 0,-1-1-1 0 0,1 0 0 0 0,0 1 0 0 0,-1-1 1 0 0,1 0-1 0 0,-1 0 0 0 0,1 0 0 0 0,-1 0 0 0 0,0 0 1 0 0,1 0-1 0 0,-1 0 0 0 0,0-1 0 0 0,0 1 1 0 0,0 0-1 0 0,0-1 0 0 0,0 1 0 0 0,0-1 0 0 0,1-2 1 0 0,-2 3 9 0 0,0 0-1 0 0,0 0 1 0 0,0 0 0 0 0,0 0 0 0 0,0 0 0 0 0,0 0 0 0 0,0 0 0 0 0,0 0 0 0 0,-1 0 0 0 0,1 0 0 0 0,0 0 0 0 0,-1 0 0 0 0,1 0-1 0 0,-1 0 1 0 0,1 0 0 0 0,-1 0 0 0 0,0 0 0 0 0,1 0 0 0 0,-1 1 0 0 0,-1-2 0 0 0,-19-17 111 0 0,15 14 1 0 0,-3-5-61 0 0,-3 0 1256 0 0,12 10-1260 0 0,-1 0 1 0 0,1 0 0 0 0,-1 0 0 0 0,1 1-1 0 0,-1-1 1 0 0,1 0 0 0 0,-1 0 0 0 0,1 1-1 0 0,0-1 1 0 0,-1 0 0 0 0,1 0 0 0 0,-1 1-1 0 0,1-1 1 0 0,0 0 0 0 0,-1 1 0 0 0,1-1-1 0 0,0 1 1 0 0,0-1 0 0 0,-1 0 0 0 0,1 1 0 0 0,0-1-1 0 0,0 1 1 0 0,-1-1 0 0 0,1 1 0 0 0,0-1-1 0 0,0 1 1 0 0,0-1 0 0 0,0 0 0 0 0,0 1-1 0 0,0-1 1 0 0,0 2 0 0 0,-6 25 517 0 0,1 0 0 0 0,2 0 1 0 0,1 1-1 0 0,1 42 0 0 0,1-10-307 0 0,-1-27-104 0 0,7 59-1 0 0,-6-90-236 0 0,0-1 1 0 0,1 0-1 0 0,-1 0 1 0 0,0 1-1 0 0,0-1 0 0 0,1 0 1 0 0,-1 0-1 0 0,1 0 1 0 0,-1 0-1 0 0,1 0 0 0 0,-1 1 1 0 0,1-1-1 0 0,0 0 1 0 0,0 0-1 0 0,-1 0 0 0 0,1-1 1 0 0,0 1-1 0 0,0 0 1 0 0,0 0-1 0 0,0 0 0 0 0,0-1 1 0 0,0 1-1 0 0,0 0 1 0 0,0-1-1 0 0,0 1 0 0 0,1-1 1 0 0,-1 1-1 0 0,0-1 1 0 0,0 0-1 0 0,0 1 0 0 0,1-1 1 0 0,-1 0-1 0 0,0 0 1 0 0,0 0-1 0 0,0 0 1 0 0,3 0-1 0 0,-2 0-1196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025"/>
    </inkml:context>
    <inkml:brush xml:id="br0">
      <inkml:brushProperty name="width" value="0.05" units="cm"/>
      <inkml:brushProperty name="height" value="0.05" units="cm"/>
      <inkml:brushProperty name="color" value="#E71224"/>
    </inkml:brush>
  </inkml:definitions>
  <inkml:trace contextRef="#ctx0" brushRef="#br0">117 0 8229 0 0,'-13'2'68'0'0,"-2"2"44"0"0,-2 1 24 0 0,13 4-4 0 0,-13 1-4 0 0,6-1 8 0 0,3-1 4 0 0,-5 5 4 0 0,7-2-80 0 0,2 2-64 0 0,-3 0-180 0 0,5-5-132 0 0,2 4-204 0 0,0-4-88 0 0,0 4-280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8.631"/>
    </inkml:context>
    <inkml:brush xml:id="br0">
      <inkml:brushProperty name="width" value="0.05" units="cm"/>
      <inkml:brushProperty name="height" value="0.05" units="cm"/>
      <inkml:brushProperty name="color" value="#E71224"/>
    </inkml:brush>
  </inkml:definitions>
  <inkml:trace contextRef="#ctx0" brushRef="#br0">0 21 7485 0 0,'4'-2'183'0'0,"1"-1"-1"0"0,-1 1 1 0 0,1 0 0 0 0,-1 0 0 0 0,1 0 0 0 0,0 1-1 0 0,0 0 1 0 0,0 0 0 0 0,0 0 0 0 0,0 0 0 0 0,0 1 0 0 0,0 0-1 0 0,9 0 1 0 0,-13 1-91 0 0,0-1 0 0 0,0 1-1 0 0,0 0 1 0 0,0-1-1 0 0,0 1 1 0 0,0 0 0 0 0,0 0-1 0 0,0-1 1 0 0,0 1 0 0 0,-1 0-1 0 0,1 0 1 0 0,0 0 0 0 0,0 0-1 0 0,-1 0 1 0 0,1 0 0 0 0,-1 0-1 0 0,1 0 1 0 0,-1 0-1 0 0,1 1 1 0 0,-1-1 0 0 0,0 0-1 0 0,1 0 1 0 0,-1 0 0 0 0,0 0-1 0 0,0 1 1 0 0,0 1 0 0 0,0 33 1047 0 0,0-32-1012 0 0,-2 8 102 0 0,0 0 0 0 0,-1 0 0 0 0,0 0 0 0 0,-1 0 0 0 0,0-1 0 0 0,-9 16 0 0 0,8-16-105 0 0,0 0 1 0 0,0 1-1 0 0,1-1 1 0 0,0 1-1 0 0,1 0 0 0 0,-2 17 1 0 0,5-25-111 0 0,0 0 0 0 0,0 0 0 0 0,0 0 0 0 0,1 0 0 0 0,-1 0 0 0 0,1 0 1 0 0,0 0-1 0 0,0 0 0 0 0,0 0 0 0 0,1 0 0 0 0,0 0 0 0 0,-1-1 0 0 0,5 7 0 0 0,-4-8-14 0 0,-1 0 0 0 0,1 0 0 0 0,0 0 0 0 0,0 0 0 0 0,0-1-1 0 0,0 1 1 0 0,0 0 0 0 0,1-1 0 0 0,-1 0 0 0 0,0 1 0 0 0,1-1 0 0 0,-1 0-1 0 0,1 0 1 0 0,-1-1 0 0 0,1 1 0 0 0,-1 0 0 0 0,1-1 0 0 0,0 0 0 0 0,-1 1-1 0 0,1-1 1 0 0,0 0 0 0 0,-1 0 0 0 0,4-1 0 0 0,5-2-72 0 0,-1 1-1 0 0,0-2 1 0 0,0 1 0 0 0,0-1-1 0 0,-1-1 1 0 0,1 0 0 0 0,-1 0-1 0 0,0-1 1 0 0,0 0 0 0 0,-1-1 0 0 0,0 0-1 0 0,0 0 1 0 0,-1 0 0 0 0,0-1-1 0 0,7-9 1 0 0,-9 9 23 0 0,-1 0 0 0 0,0-1 0 0 0,0 1 0 0 0,-1-1 0 0 0,0 0 0 0 0,0 0 0 0 0,-1 0 0 0 0,0-1 0 0 0,-1 1 0 0 0,1-18 1 0 0,-2 18 43 0 0,0 1 1 0 0,0 0 0 0 0,-1 0 0 0 0,0 0 0 0 0,-1 0 0 0 0,0 0 0 0 0,0 0 0 0 0,-1 0 0 0 0,0 1 0 0 0,0-1 0 0 0,-1 1 0 0 0,-8-14 0 0 0,11 20 5 0 0,0-1 0 0 0,-1 0 0 0 0,1 1 0 0 0,0-1 0 0 0,0 0 0 0 0,-1 1 0 0 0,1 0 0 0 0,-1-1 0 0 0,0 1 0 0 0,1 0 0 0 0,-1 0 0 0 0,0 0 0 0 0,1 0 0 0 0,-1 0 0 0 0,0 0 0 0 0,0 0 0 0 0,0 1 0 0 0,0-1 0 0 0,0 1 0 0 0,0-1 0 0 0,0 1 0 0 0,0 0 0 0 0,0 0 0 0 0,0 0 0 0 0,0 0 1 0 0,0 0-1 0 0,0 0 0 0 0,0 1 0 0 0,0-1 0 0 0,0 1 0 0 0,0-1 0 0 0,0 1 0 0 0,0 0 0 0 0,0 0 0 0 0,1-1 0 0 0,-1 2 0 0 0,0-1 0 0 0,0 0 0 0 0,-2 2 0 0 0,0 1 3 0 0,1-1 1 0 0,-1 1-1 0 0,0 0 0 0 0,1 0 1 0 0,0 0-1 0 0,0 1 0 0 0,0-1 1 0 0,1 1-1 0 0,-1 0 1 0 0,1 0-1 0 0,0 0 0 0 0,1 0 1 0 0,-1 0-1 0 0,0 6 0 0 0,0 42 92 0 0,3-31-48 0 0,-1-20-42 0 0,0-1 0 0 0,0 1-1 0 0,0-1 1 0 0,0 0 0 0 0,0 1-1 0 0,0-1 1 0 0,1 1 0 0 0,-1-1-1 0 0,1 0 1 0 0,-1 1 0 0 0,1-1-1 0 0,-1 0 1 0 0,1 1-1 0 0,0-1 1 0 0,-1 0 0 0 0,1 0-1 0 0,0 0 1 0 0,0 1 0 0 0,0-1-1 0 0,0 0 1 0 0,0 0 0 0 0,2 1-1 0 0,-1-1-2 0 0,1 0 1 0 0,-1 0-1 0 0,0-1 0 0 0,0 1 0 0 0,0 0 0 0 0,1-1 1 0 0,-1 0-1 0 0,0 1 0 0 0,1-1 0 0 0,-1 0 0 0 0,1 0 1 0 0,3-1-1 0 0,1 0-6 0 0,1-1 1 0 0,-1 1 0 0 0,0-2-1 0 0,0 1 1 0 0,0-1 0 0 0,0 0-1 0 0,12-7 1 0 0,-16 7-3 0 0,10-6-2 0 0,0 0-1 0 0,1 0 1 0 0,0 1-1 0 0,0 1 1 0 0,27-9-1 0 0,-39 15 5 0 0,0 1 0 0 0,1 0 0 0 0,-1-1 1 0 0,0 1-1 0 0,1 1 0 0 0,-1-1 0 0 0,0 0 0 0 0,1 0 0 0 0,-1 1 0 0 0,0 0 1 0 0,0-1-1 0 0,0 1 0 0 0,1 0 0 0 0,-1 0 0 0 0,3 2 0 0 0,30 24 3 0 0,-14-9 5 0 0,15 11 11 0 0,-29-22-13 0 0,0 0 0 0 0,0-1 0 0 0,1 0 0 0 0,0 0 0 0 0,1-1-1 0 0,-1 0 1 0 0,1-1 0 0 0,15 7 0 0 0,-20-11-2 0 0,0 0-1 0 0,0 0 1 0 0,-1-1-1 0 0,1 1 1 0 0,0-1-1 0 0,-1 1 1 0 0,1-1-1 0 0,-1 0 1 0 0,1-1-1 0 0,-1 1 1 0 0,1-1-1 0 0,-1 1 1 0 0,6-5-1 0 0,3-1-4 0 0,-1-1 0 0 0,16-13-1 0 0,-21 14 5 0 0,0 0 0 0 0,0 0-1 0 0,-1-1 1 0 0,1 0 0 0 0,-2 0-1 0 0,1-1 1 0 0,-1 1 0 0 0,-1-1-1 0 0,4-11 1 0 0,-2 8-2 0 0,-1 0 0 0 0,1 1 0 0 0,1 0 0 0 0,9-14 0 0 0,-15 24 0 0 0,0 0 0 0 0,1 1 1 0 0,-1-1-1 0 0,0 1 0 0 0,1-1 0 0 0,-1 1 1 0 0,0-1-1 0 0,1 1 0 0 0,-1-1 0 0 0,1 1 0 0 0,-1 0 1 0 0,0-1-1 0 0,1 1 0 0 0,-1 0 0 0 0,1-1 1 0 0,-1 1-1 0 0,1 0 0 0 0,0-1 0 0 0,-1 1 0 0 0,1 0 1 0 0,-1 0-1 0 0,1 0 0 0 0,0 0 0 0 0,-1-1 1 0 0,1 1-1 0 0,-1 0 0 0 0,1 0 0 0 0,0 0 0 0 0,-1 0 1 0 0,2 1-1 0 0,-1-1 8 0 0,0 1 1 0 0,-1 0 0 0 0,1 0-1 0 0,0 0 1 0 0,0 0 0 0 0,-1 0-1 0 0,1-1 1 0 0,0 1-1 0 0,-1 0 1 0 0,1 1 0 0 0,-1-1-1 0 0,0 0 1 0 0,1 0-1 0 0,0 2 1 0 0,1 6 103 0 0,-1-1 1 0 0,0 1-1 0 0,1 13 0 0 0,-3-10 36 0 0,1 1-1 0 0,1 0 0 0 0,0 0 0 0 0,1-1 0 0 0,1 1 0 0 0,-1-1 1 0 0,2 1-1 0 0,0-1 0 0 0,0 0 0 0 0,1 0 0 0 0,1-1 0 0 0,0 0 0 0 0,12 17 1 0 0,-18-27-166 0 0,1 0 1 0 0,0 0 0 0 0,-1-1-1 0 0,1 1 1 0 0,0 0 0 0 0,0 0-1 0 0,-1-1 1 0 0,1 1 0 0 0,0-1-1 0 0,0 1 1 0 0,0 0 0 0 0,0-1-1 0 0,0 0 1 0 0,0 1 0 0 0,0-1-1 0 0,0 0 1 0 0,0 1 0 0 0,0-1-1 0 0,0 0 1 0 0,0 0 0 0 0,0 0 0 0 0,0 0-1 0 0,0 0 1 0 0,1 0 0 0 0,-1 0-1 0 0,0 0 1 0 0,0 0 0 0 0,2-1-1 0 0,-1 0-213 0 0,0 0 0 0 0,0 0 1 0 0,-1 0-1 0 0,1 0 0 0 0,0 0 0 0 0,0 0 0 0 0,-1-1 0 0 0,1 1 0 0 0,-1-1 0 0 0,1 1 0 0 0,-1-1 0 0 0,1 1 0 0 0,-1-1 0 0 0,0 0 0 0 0,1-2 1 0 0,4-9-1362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057"/>
    </inkml:context>
    <inkml:brush xml:id="br0">
      <inkml:brushProperty name="width" value="0.05" units="cm"/>
      <inkml:brushProperty name="height" value="0.05" units="cm"/>
      <inkml:brushProperty name="color" value="#E71224"/>
    </inkml:brush>
  </inkml:definitions>
  <inkml:trace contextRef="#ctx0" brushRef="#br0">0 164 8661 0 0,'2'-9'60'0'0,"3"-1"80"0"0,-5-5 28 0 0,8 4 24 0 0,-4 5 32 0 0,5-9 16 0 0,-3 6-4 0 0,9-6 8 0 0,2 6-72 0 0,4-4-88 0 0,7 4-100 0 0,4 2-132 0 0,-5 0-176 0 0,1 3-180 0 0,6-6-44 0 0,-3 6-208 0 0,-3-7-212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5.792"/>
    </inkml:context>
    <inkml:brush xml:id="br0">
      <inkml:brushProperty name="width" value="0.05" units="cm"/>
      <inkml:brushProperty name="height" value="0.05" units="cm"/>
      <inkml:brushProperty name="color" value="#E71224"/>
    </inkml:brush>
  </inkml:definitions>
  <inkml:trace contextRef="#ctx0" brushRef="#br0">219 319 8497 0 0,'-26'-20'-177'0'0,"23"17"194"0"0,1 0 0 0 0,-1 1 0 0 0,0 0 0 0 0,0-1 0 0 0,0 1 0 0 0,-4-2 0 0 0,5 3 84 0 0,0 0 0 0 0,0 0 0 0 0,0 0 0 0 0,0 0 1 0 0,1-1-1 0 0,-1 1 0 0 0,0 0 0 0 0,1-1 0 0 0,-1 0 0 0 0,1 1 0 0 0,-1-1 1 0 0,1 0-1 0 0,0 0 0 0 0,0 0 0 0 0,0 0 0 0 0,0 0 0 0 0,0 0 0 0 0,0 0 1 0 0,1 0-1 0 0,-1 0 0 0 0,1 0 0 0 0,-1 0 0 0 0,1-1 0 0 0,0 1 0 0 0,0 0 1 0 0,0 0-1 0 0,0 0 0 0 0,0-1 0 0 0,0 1 0 0 0,1 0 0 0 0,0-4 1 0 0,2-6 258 0 0,1 0 0 0 0,0 0 0 0 0,1 1 0 0 0,9-16 0 0 0,-12 22-418 0 0,5-8 264 0 0,0 0 1 0 0,1 0-1 0 0,1 1 1 0 0,-1 0-1 0 0,2 0 1 0 0,0 1-1 0 0,17-15 0 0 0,-23 23-158 0 0,-1 0 0 0 0,1 1 0 0 0,0-1 0 0 0,0 1 0 0 0,0 0-1 0 0,0 0 1 0 0,0 0 0 0 0,0 0 0 0 0,0 1 0 0 0,1 0 0 0 0,-1 0 0 0 0,0 0-1 0 0,1 0 1 0 0,-1 1 0 0 0,1-1 0 0 0,-1 1 0 0 0,1 1 0 0 0,-1-1 0 0 0,1 0-1 0 0,-1 1 1 0 0,0 0 0 0 0,1 0 0 0 0,-1 0 0 0 0,0 1 0 0 0,0 0-1 0 0,1-1 1 0 0,-1 1 0 0 0,0 1 0 0 0,3 2 0 0 0,1 1 14 0 0,-1 0-1 0 0,0 0 1 0 0,0 1 0 0 0,-1 0 0 0 0,1 1 0 0 0,-2-1-1 0 0,1 1 1 0 0,-1 0 0 0 0,0 1 0 0 0,-1-1-1 0 0,0 1 1 0 0,0 0 0 0 0,-1 0 0 0 0,4 14 0 0 0,-2-1-14 0 0,-1 0 0 0 0,-1 0 1 0 0,-1 0-1 0 0,-1 0 1 0 0,-2 27-1 0 0,0-35-44 0 0,-1 1 0 0 0,0-1-1 0 0,-2 0 1 0 0,1 0 0 0 0,-2 0 0 0 0,0-1-1 0 0,0 1 1 0 0,-1-1 0 0 0,-1-1-1 0 0,0 1 1 0 0,-1-1 0 0 0,0 0 0 0 0,-1-1-1 0 0,0 0 1 0 0,-1 0 0 0 0,0-1 0 0 0,0 0-1 0 0,-15 10 1 0 0,-1-2-5 0 0,-1-1 1 0 0,0-2-1 0 0,-1 0 0 0 0,-1-2 1 0 0,0-1-1 0 0,-1-1 0 0 0,-37 8 1 0 0,61-18-7 0 0,0 1 1 0 0,0-1-1 0 0,0 0 1 0 0,0-1-1 0 0,0 0 1 0 0,-1 0 0 0 0,-11-1-1 0 0,17 1 5 0 0,0-1 1 0 0,-1 1-1 0 0,1 0 0 0 0,0-1 1 0 0,0 1-1 0 0,-1-1 0 0 0,1 0 0 0 0,0 1 1 0 0,0-1-1 0 0,0 0 0 0 0,-1 1 0 0 0,1-1 1 0 0,0 0-1 0 0,0 0 0 0 0,0 0 0 0 0,1 0 1 0 0,-1 0-1 0 0,0 0 0 0 0,0-1 1 0 0,0 1-1 0 0,1 0 0 0 0,-1 0 0 0 0,1 0 1 0 0,-1-1-1 0 0,1 1 0 0 0,-1 0 0 0 0,1-1 1 0 0,0 1-1 0 0,0 0 0 0 0,0-1 1 0 0,-1 1-1 0 0,1-1 0 0 0,0 1 0 0 0,1 0 1 0 0,-1-1-1 0 0,0 1 0 0 0,0 0 0 0 0,1-1 1 0 0,0-1-1 0 0,2-6-5 0 0,0 1 0 0 0,0-1 0 0 0,1 1 0 0 0,0 0 0 0 0,0 0 0 0 0,1 1 0 0 0,0-1 0 0 0,1 1 0 0 0,0 0 0 0 0,0 0 0 0 0,0 1 0 0 0,1 0 0 0 0,9-7 0 0 0,-2 2-1 0 0,1 1 0 0 0,1 0 0 0 0,-1 1-1 0 0,2 1 1 0 0,26-10 0 0 0,-32 14 8 0 0,0 1-1 0 0,0 0 0 0 0,1 0 0 0 0,-1 2 0 0 0,0-1 1 0 0,1 1-1 0 0,16 1 0 0 0,-23 1 3 0 0,-1-1 0 0 0,1 1-1 0 0,0 0 1 0 0,0 0 0 0 0,-1 1-1 0 0,1-1 1 0 0,-1 1 0 0 0,1 0-1 0 0,-1 0 1 0 0,0 0 0 0 0,0 1-1 0 0,0 0 1 0 0,0-1 0 0 0,0 1-1 0 0,0 1 1 0 0,-1-1 0 0 0,0 1 0 0 0,1-1-1 0 0,-1 1 1 0 0,3 5 0 0 0,0 3 6 0 0,0 1 1 0 0,-1 0 0 0 0,-1 0 0 0 0,0 0 0 0 0,0 0-1 0 0,1 17 1 0 0,-2-15-277 0 0,0-1 1 0 0,1 1-1 0 0,0-1 0 0 0,11 24 1 0 0,-14-36 51 0 0,0-1 1 0 0,0 1 0 0 0,-1-1-1 0 0,1 0 1 0 0,0 1 0 0 0,1-1-1 0 0,-1 0 1 0 0,0 0-1 0 0,0 0 1 0 0,0 0 0 0 0,1 0-1 0 0,-1 0 1 0 0,0 0-1 0 0,1 0 1 0 0,-1 0 0 0 0,1-1-1 0 0,-1 1 1 0 0,1 0 0 0 0,-1-1-1 0 0,4 1 1 0 0,7-2-1430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149"/>
    </inkml:context>
    <inkml:brush xml:id="br0">
      <inkml:brushProperty name="width" value="0.05" units="cm"/>
      <inkml:brushProperty name="height" value="0.05" units="cm"/>
      <inkml:brushProperty name="color" value="#E71224"/>
    </inkml:brush>
  </inkml:definitions>
  <inkml:trace contextRef="#ctx0" brushRef="#br0">213 35 8037 0 0,'-19'-4'183'0'0,"17"3"-102"0"0,-1 0-1 0 0,1 0 1 0 0,-1 1 0 0 0,1 0-1 0 0,-1-1 1 0 0,0 1-1 0 0,1 0 1 0 0,-1 0 0 0 0,1 1-1 0 0,-1-1 1 0 0,1 0 0 0 0,-1 1-1 0 0,-4 1 1 0 0,-4 3 190 0 0,1 0 1 0 0,0 1 0 0 0,0 1-1 0 0,0-1 1 0 0,0 2-1 0 0,1-1 1 0 0,1 1 0 0 0,-1 1-1 0 0,1-1 1 0 0,1 1-1 0 0,-1 1 1 0 0,1-1 0 0 0,-5 13-1 0 0,8-16-198 0 0,0 1 0 0 0,1 1 0 0 0,0-1 0 0 0,1 0-1 0 0,-1 1 1 0 0,2-1 0 0 0,-1 1 0 0 0,1 0 0 0 0,0 0 0 0 0,0 15 0 0 0,1-19-61 0 0,1-1 1 0 0,-1 1 0 0 0,1 0-1 0 0,0-1 1 0 0,0 1 0 0 0,0 0-1 0 0,1-1 1 0 0,-1 0 0 0 0,1 1-1 0 0,-1-1 1 0 0,1 0 0 0 0,0 0-1 0 0,1 0 1 0 0,-1 0 0 0 0,0 0-1 0 0,1 0 1 0 0,0-1 0 0 0,0 1-1 0 0,-1-1 1 0 0,1 0 0 0 0,1 1-1 0 0,-1-1 1 0 0,0-1 0 0 0,5 3-1 0 0,2-1-5 0 0,-1 0 0 0 0,1 0 0 0 0,0-1 0 0 0,-1 0 0 0 0,1-1 0 0 0,0 0 0 0 0,0-1-1 0 0,0 0 1 0 0,0 0 0 0 0,0-1 0 0 0,14-3 0 0 0,-11 1-106 0 0,0 0 1 0 0,-1-1-1 0 0,0 0 0 0 0,0-1 0 0 0,0 0 1 0 0,-1-1-1 0 0,1-1 0 0 0,13-9 0 0 0,-20 11 1 0 0,0 1 1 0 0,0-1-1 0 0,0-1 0 0 0,-1 1 0 0 0,0-1 0 0 0,0 1 0 0 0,0-1 0 0 0,-1 0 1 0 0,1-1-1 0 0,-1 1 0 0 0,-1 0 0 0 0,1-1 0 0 0,-1 0 0 0 0,-1 1 0 0 0,1-1 1 0 0,-1 0-1 0 0,0 0 0 0 0,-1 0 0 0 0,1 0 0 0 0,-1 0 0 0 0,-2-13 0 0 0,1 14 90 0 0,0 0 0 0 0,0-1 0 0 0,-1 1 0 0 0,0 0-1 0 0,0 0 1 0 0,0 0 0 0 0,-1 0 0 0 0,0 0 0 0 0,0 0-1 0 0,-1 1 1 0 0,1-1 0 0 0,-1 1 0 0 0,0 0 0 0 0,-1 0-1 0 0,1 1 1 0 0,-1-1 0 0 0,0 1 0 0 0,0 0 0 0 0,0 0-1 0 0,-1 1 1 0 0,0-1 0 0 0,1 1 0 0 0,-11-4 0 0 0,9 6 12 0 0,0-1 0 0 0,1 1 0 0 0,-1 0 1 0 0,0 1-1 0 0,1 0 0 0 0,-1 0 0 0 0,0 0 1 0 0,1 1-1 0 0,-1 0 0 0 0,0 0 0 0 0,1 1 1 0 0,-1-1-1 0 0,1 1 0 0 0,0 1 0 0 0,-11 4 0 0 0,11-4-57 0 0,0 1-1 0 0,0-1 0 0 0,0 1 1 0 0,0 0-1 0 0,0 1 0 0 0,1-1 0 0 0,0 1 1 0 0,0 0-1 0 0,0 1 0 0 0,1-1 1 0 0,-1 1-1 0 0,1 0 0 0 0,1 0 0 0 0,-6 12 1 0 0,8-17-45 0 0,0 1 1 0 0,1 0-1 0 0,-1 0 1 0 0,1 0-1 0 0,0 0 1 0 0,-1 0-1 0 0,1 0 0 0 0,0 0 1 0 0,0 0-1 0 0,0 0 1 0 0,1 0-1 0 0,-1 0 1 0 0,0 0-1 0 0,1 0 1 0 0,-1 0-1 0 0,1 0 1 0 0,0-1-1 0 0,0 1 1 0 0,-1 0-1 0 0,1 0 1 0 0,0-1-1 0 0,1 1 1 0 0,-1 0-1 0 0,0-1 1 0 0,0 1-1 0 0,3 1 1 0 0,10 10-925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506"/>
    </inkml:context>
    <inkml:brush xml:id="br0">
      <inkml:brushProperty name="width" value="0.05" units="cm"/>
      <inkml:brushProperty name="height" value="0.05" units="cm"/>
      <inkml:brushProperty name="color" value="#E71224"/>
    </inkml:brush>
  </inkml:definitions>
  <inkml:trace contextRef="#ctx0" brushRef="#br0">31 67 6189 0 0,'7'-66'2653'0'0,"-13"74"-508"0"0,-1 8-1676 0 0,0 18 225 0 0,3-18-554 0 0,1 0 0 0 0,0 1 0 0 0,1-1 0 0 0,1 1 0 0 0,0 0 0 0 0,3 22 0 0 0,0-28-91 0 0,0 0 1 0 0,0 0 0 0 0,1 0-1 0 0,1-1 1 0 0,7 17-1 0 0,-10-23-41 0 0,2 0 0 0 0,-1-1 0 0 0,0 0 0 0 0,0 1 0 0 0,1-1 0 0 0,0 0 0 0 0,0 0 0 0 0,0 0 0 0 0,0-1 0 0 0,0 1 0 0 0,0-1-1 0 0,1 0 1 0 0,-1 0 0 0 0,1 0 0 0 0,-1 0 0 0 0,1 0 0 0 0,0-1 0 0 0,0 0 0 0 0,4 1 0 0 0,-3-1-13 0 0,1-1 1 0 0,0 0-1 0 0,-1 0 1 0 0,1 0-1 0 0,0-1 1 0 0,-1 1 0 0 0,1-2-1 0 0,-1 1 1 0 0,0 0-1 0 0,1-1 1 0 0,-1 0-1 0 0,0-1 1 0 0,0 1-1 0 0,0-1 1 0 0,0 0-1 0 0,0 0 1 0 0,-1 0-1 0 0,1-1 1 0 0,-1 1-1 0 0,0-1 1 0 0,0 0-1 0 0,3-5 1 0 0,-1 3-50 0 0,-1-1 0 0 0,0 1 0 0 0,-1-1 0 0 0,1 0 0 0 0,-2 0 0 0 0,1 0 0 0 0,-1 0 0 0 0,0-1 0 0 0,0 0 0 0 0,-1 1 0 0 0,0-1 0 0 0,0 0 0 0 0,-1 0 0 0 0,1-15 0 0 0,-2 17 49 0 0,-1 0 0 0 0,0-1 0 0 0,0 1 0 0 0,0 0 0 0 0,-1 0 0 0 0,0 0 0 0 0,0 0-1 0 0,-1 1 1 0 0,0-1 0 0 0,1 1 0 0 0,-2-1 0 0 0,1 1 0 0 0,-1 0 0 0 0,0 0 0 0 0,0 0 0 0 0,0 1 0 0 0,0-1 0 0 0,-8-4-1 0 0,8 6 7 0 0,0 0 0 0 0,-1 1 0 0 0,0-1 0 0 0,1 1-1 0 0,-1 0 1 0 0,0 0 0 0 0,0 1 0 0 0,0-1 0 0 0,-1 1-1 0 0,1 0 1 0 0,0 1 0 0 0,0-1 0 0 0,0 1-1 0 0,-1 0 1 0 0,1 0 0 0 0,0 1 0 0 0,0-1 0 0 0,-1 1-1 0 0,1 1 1 0 0,0-1 0 0 0,0 0 0 0 0,-5 3-1 0 0,1 0-19 0 0,-39 19-303 0 0,46-22 204 0 0,0 0 0 0 0,0 1 0 0 0,0-1 0 0 0,0 1 0 0 0,0-1 0 0 0,0 1 0 0 0,0 0 0 0 0,1-1 0 0 0,-1 1 0 0 0,1 0 0 0 0,-1 0 0 0 0,1 0 0 0 0,0 0 0 0 0,-1 1 0 0 0,1-1 0 0 0,0 0 0 0 0,0 4 0 0 0,2 0-737 0 0,3 1-198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56.847"/>
    </inkml:context>
    <inkml:brush xml:id="br0">
      <inkml:brushProperty name="width" value="0.05" units="cm"/>
      <inkml:brushProperty name="height" value="0.05" units="cm"/>
      <inkml:brushProperty name="color" value="#E71224"/>
    </inkml:brush>
  </inkml:definitions>
  <inkml:trace contextRef="#ctx0" brushRef="#br0">40 2 10013 0 0,'-14'0'218'0'0,"12"0"-147"0"0,1-1-1 0 0,0 1 1 0 0,0 0-1 0 0,-1 0 1 0 0,1 0-1 0 0,0 0 1 0 0,-1 0-1 0 0,1 0 1 0 0,0 0 0 0 0,0 1-1 0 0,-1-1 1 0 0,1 0-1 0 0,0 1 1 0 0,0-1-1 0 0,0 1 1 0 0,-2 0-1 0 0,3-1-19 0 0,-1 1-1 0 0,1-1 1 0 0,0 1-1 0 0,0 0 0 0 0,-1-1 1 0 0,1 1-1 0 0,0-1 0 0 0,0 1 1 0 0,0 0-1 0 0,0-1 1 0 0,0 1-1 0 0,0 0 0 0 0,0-1 1 0 0,0 1-1 0 0,0 0 1 0 0,0-1-1 0 0,0 1 0 0 0,0-1 1 0 0,1 1-1 0 0,-1 0 1 0 0,0-1-1 0 0,0 1 0 0 0,0-1 1 0 0,1 1-1 0 0,-1-1 0 0 0,0 1 1 0 0,1 0-1 0 0,-1-1 1 0 0,1 0-1 0 0,-1 1 0 0 0,1-1 1 0 0,-1 1-1 0 0,1-1 1 0 0,-1 1-1 0 0,1-1 0 0 0,-1 0 1 0 0,1 1-1 0 0,-1-1 1 0 0,2 0-1 0 0,22 5 85 0 0,0-2 1 0 0,0 0-1 0 0,33-2 1 0 0,73-8-515 0 0,-119 6 306 0 0,-10 1 45 0 0,4 0-274 0 0,0 0-1 0 0,0-1 1 0 0,0 0 0 0 0,0 0-1 0 0,0 0 1 0 0,5-3 0 0 0,-3 2-897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375"/>
    </inkml:context>
    <inkml:brush xml:id="br0">
      <inkml:brushProperty name="width" value="0.05" units="cm"/>
      <inkml:brushProperty name="height" value="0.05" units="cm"/>
      <inkml:brushProperty name="color" value="#E71224"/>
    </inkml:brush>
  </inkml:definitions>
  <inkml:trace contextRef="#ctx0" brushRef="#br0">116 312 9097 0 0,'0'-4'16'0'0,"0"0"0"0"0,0 1 0 0 0,1-1 0 0 0,0 0 0 0 0,-1 1 0 0 0,1-1 0 0 0,1 1 0 0 0,-1-1 0 0 0,0 1 0 0 0,1 0 1 0 0,0-1-1 0 0,0 1 0 0 0,0 0 0 0 0,4-5 0 0 0,10-17 1030 0 0,-15 25-981 0 0,-1-1 0 0 0,0 1 1 0 0,0 0-1 0 0,0-1 0 0 0,0 1 0 0 0,1 0 0 0 0,-1-1 0 0 0,0 1 0 0 0,0 0 0 0 0,1-1 0 0 0,-1 1 1 0 0,0 0-1 0 0,0-1 0 0 0,1 1 0 0 0,-1 0 0 0 0,0 0 0 0 0,1 0 0 0 0,-1-1 0 0 0,1 1 0 0 0,-1 0 0 0 0,0 0 1 0 0,1 0-1 0 0,-1 0 0 0 0,0 0 0 0 0,1-1 0 0 0,-1 1 0 0 0,1 0 0 0 0,-1 0 0 0 0,1 0 0 0 0,-1 1-34 0 0,0-1-1 0 0,0 1 1 0 0,0-1-1 0 0,0 0 1 0 0,0 1-1 0 0,0-1 1 0 0,0 1-1 0 0,0-1 1 0 0,0 0-1 0 0,0 1 1 0 0,0-1-1 0 0,0 1 1 0 0,0-1-1 0 0,0 0 1 0 0,-1 1-1 0 0,1-1 1 0 0,0 0-1 0 0,0 1 1 0 0,0-1-1 0 0,-1 0 1 0 0,1 1-1 0 0,0-1 1 0 0,-1 0-1 0 0,1 1 1 0 0,0-1-1 0 0,0 0 1 0 0,-1 0-1 0 0,1 0 1 0 0,-1 1-1 0 0,1-1 1 0 0,0 0-1 0 0,-1 0 1 0 0,1 0-1 0 0,-1 1 1 0 0,-17 12 357 0 0,1 1 0 0 0,1 1 1 0 0,-26 31-1 0 0,34-36-266 0 0,1 0 1 0 0,0 0-1 0 0,0 0 1 0 0,1 1-1 0 0,1 0 0 0 0,0 0 1 0 0,0 0-1 0 0,-4 17 0 0 0,8-23-99 0 0,0 0-1 0 0,0 0 1 0 0,1 0-1 0 0,0 0 0 0 0,0 0 1 0 0,0-1-1 0 0,0 1 1 0 0,1 0-1 0 0,0 0 0 0 0,0 0 1 0 0,0 0-1 0 0,0-1 1 0 0,1 1-1 0 0,0 0 0 0 0,0-1 1 0 0,0 1-1 0 0,1-1 1 0 0,-1 0-1 0 0,1 0 0 0 0,5 6 1 0 0,-2-4-12 0 0,0-1 0 0 0,0 0 1 0 0,0-1-1 0 0,0 1 0 0 0,1-1 0 0 0,0-1 1 0 0,-1 1-1 0 0,1-1 0 0 0,1 0 0 0 0,-1-1 1 0 0,0 1-1 0 0,12 1 0 0 0,-6-2-8 0 0,0-1 0 0 0,-1 0 0 0 0,1 0 0 0 0,0-1 0 0 0,-1-1 0 0 0,1 0 0 0 0,0-1 0 0 0,-1-1 0 0 0,15-4 0 0 0,-21 6-21 0 0,0-1 1 0 0,0-1 0 0 0,-1 1-1 0 0,1-1 1 0 0,-1 0 0 0 0,1 0 0 0 0,-1-1-1 0 0,0 1 1 0 0,0-1 0 0 0,0 0 0 0 0,-1-1-1 0 0,0 1 1 0 0,0-1 0 0 0,0 0-1 0 0,0 0 1 0 0,-1 0 0 0 0,1 0 0 0 0,-1-1-1 0 0,-1 1 1 0 0,4-9 0 0 0,-5 9-22 0 0,0 0 0 0 0,0 0 1 0 0,-1-1-1 0 0,0 1 0 0 0,0 0 1 0 0,0 0-1 0 0,-1 0 0 0 0,0 0 1 0 0,0 0-1 0 0,0 0 0 0 0,0 0 1 0 0,-1 0-1 0 0,0 0 0 0 0,0 0 0 0 0,0 1 1 0 0,0-1-1 0 0,-1 1 0 0 0,0-1 1 0 0,-5-5-1 0 0,-6-7-27 0 0,0 1 0 0 0,-1 1 0 0 0,-19-16 0 0 0,25 24 59 0 0,0 0 0 0 0,0 0 0 0 0,-1 1 0 0 0,0 1 0 0 0,-16-8 0 0 0,21 11 5 0 0,0 0-1 0 0,0 0 1 0 0,0 1-1 0 0,-1 0 1 0 0,1 0-1 0 0,0 0 1 0 0,0 1-1 0 0,-1-1 1 0 0,1 1-1 0 0,0 0 1 0 0,-1 1-1 0 0,1-1 1 0 0,0 1 0 0 0,-5 2-1 0 0,7-2 3 0 0,1 0 0 0 0,0 0 0 0 0,0 0 0 0 0,-1 1 0 0 0,1-1 0 0 0,0 1 0 0 0,0-1 1 0 0,1 1-1 0 0,-1 0 0 0 0,0 0 0 0 0,1 0 0 0 0,-1 0 0 0 0,1 0 0 0 0,-1 0 0 0 0,1 0 0 0 0,0 1 0 0 0,0-1 0 0 0,0 0 0 0 0,0 1 0 0 0,0-1 0 0 0,1 0 0 0 0,-1 1 0 0 0,1-1 0 0 0,0 1 1 0 0,-1-1-1 0 0,1 1 0 0 0,0 0 0 0 0,0-1 0 0 0,2 5 0 0 0,-2-3 0 0 0,0 0 1 0 0,1 0-1 0 0,0 0 1 0 0,0-1-1 0 0,0 1 1 0 0,0 0-1 0 0,1 0 1 0 0,0-1-1 0 0,-1 1 1 0 0,1-1-1 0 0,1 0 0 0 0,-1 1 1 0 0,0-1-1 0 0,1 0 1 0 0,-1 0-1 0 0,1-1 1 0 0,0 1-1 0 0,6 4 1 0 0,-4-5 3 0 0,1 1 0 0 0,0-1 0 0 0,0 0 0 0 0,0-1 0 0 0,1 1 0 0 0,-1-1 1 0 0,0 0-1 0 0,0-1 0 0 0,1 0 0 0 0,-1 0 0 0 0,0 0 0 0 0,0-1 0 0 0,7-1 0 0 0,12-3-4 0 0,47-15-1 0 0,-41 10-4 0 0,75-28-7 0 0,-66 22 3 0 0,85-20-1 0 0,-124 35 11 0 0,0 1-1 0 0,0 0 0 0 0,1-1 1 0 0,-1 1-1 0 0,0 0 0 0 0,1 0 0 0 0,-1 0 1 0 0,0 0-1 0 0,1 0 0 0 0,-1 0 1 0 0,0 0-1 0 0,1 0 0 0 0,-1 1 1 0 0,0-1-1 0 0,1 0 0 0 0,-1 1 0 0 0,0-1 1 0 0,0 1-1 0 0,1-1 0 0 0,-1 1 1 0 0,0 0-1 0 0,0 0 0 0 0,0-1 1 0 0,0 1-1 0 0,0 0 0 0 0,0 0 0 0 0,2 2 1 0 0,-3-1-1 0 0,1 1 1 0 0,0-1 0 0 0,-1 0-1 0 0,1 0 1 0 0,-1 1 0 0 0,0-1-1 0 0,1 1 1 0 0,-1-1 0 0 0,0 0-1 0 0,-1 1 1 0 0,1-1-1 0 0,0 0 1 0 0,-1 1 0 0 0,1-1-1 0 0,-2 3 1 0 0,-44 178 28 0 0,46-182-28 0 0,-1 0 0 0 0,1 0 0 0 0,0 1 0 0 0,-1-1 0 0 0,1 0 0 0 0,0 1-1 0 0,0-1 1 0 0,0 0 0 0 0,0 1 0 0 0,0-1 0 0 0,0 0 0 0 0,0 1 0 0 0,1-1-1 0 0,-1 0 1 0 0,0 1 0 0 0,1-1 0 0 0,-1 0 0 0 0,1 0 0 0 0,-1 1 0 0 0,1-1 0 0 0,0 0-1 0 0,0 0 1 0 0,-1 0 0 0 0,1 0 0 0 0,0 0 0 0 0,0 0 0 0 0,1 1 0 0 0,0-2 0 0 0,-1 1 0 0 0,0-1 0 0 0,1 0 1 0 0,-1 0-1 0 0,0 0 0 0 0,1 0 1 0 0,-1 0-1 0 0,1 0 0 0 0,-1 0 1 0 0,0 0-1 0 0,1-1 0 0 0,-1 1 0 0 0,0-1 1 0 0,0 1-1 0 0,1-1 0 0 0,-1 1 1 0 0,0-1-1 0 0,0 0 0 0 0,0 1 1 0 0,1-1-1 0 0,-1 0 0 0 0,0 0 1 0 0,0 0-1 0 0,0 0 0 0 0,0 0 0 0 0,1-2 1 0 0,33-32-15 0 0,-12 13-24 0 0,27-35 1 0 0,-36 38 23 0 0,19-24-29 0 0,-31 40 37 0 0,0 1 1 0 0,1-1-1 0 0,-1 1 1 0 0,1-1-1 0 0,0 1 0 0 0,0 0 1 0 0,0 0-1 0 0,0 1 1 0 0,0-1-1 0 0,0 1 0 0 0,7-3 1 0 0,-9 4 4 0 0,0 0 1 0 0,0 0-1 0 0,0 0 0 0 0,1 0 1 0 0,-1 1-1 0 0,0-1 1 0 0,0 0-1 0 0,0 1 0 0 0,1-1 1 0 0,-1 0-1 0 0,0 1 1 0 0,0 0-1 0 0,0-1 0 0 0,0 1 1 0 0,0-1-1 0 0,0 1 1 0 0,0 0-1 0 0,0 0 0 0 0,0 0 1 0 0,0 0-1 0 0,0 0 1 0 0,-1 0-1 0 0,1 0 1 0 0,0 0-1 0 0,-1 0 0 0 0,1 0 1 0 0,-1 0-1 0 0,1 0 1 0 0,-1 0-1 0 0,1 0 0 0 0,-1 1 1 0 0,1 1-1 0 0,1 6 5 0 0,1 0-1 0 0,1 20 0 0 0,-3-24-6 0 0,0 5 9 0 0,1 0 0 0 0,0-1 0 0 0,0 0 0 0 0,1 1 1 0 0,0-1-1 0 0,1 0 0 0 0,0 0 0 0 0,9 14 0 0 0,-11-20-5 0 0,0-1 0 0 0,0 0 0 0 0,0 0 0 0 0,0 0 0 0 0,0 0-1 0 0,0 0 1 0 0,1 0 0 0 0,-1 0 0 0 0,1-1 0 0 0,-1 1 0 0 0,1-1 0 0 0,0 0-1 0 0,-1 1 1 0 0,1-1 0 0 0,0-1 0 0 0,0 1 0 0 0,0 0 0 0 0,0-1 0 0 0,-1 1-1 0 0,1-1 1 0 0,0 0 0 0 0,0 0 0 0 0,0 0 0 0 0,0 0 0 0 0,0-1 0 0 0,0 1 0 0 0,0-1-1 0 0,0 0 1 0 0,0 0 0 0 0,-1 0 0 0 0,1 0 0 0 0,5-3 0 0 0,-1 0-78 0 0,1 0 1 0 0,-1 0 0 0 0,0-1 0 0 0,0 0-1 0 0,-1 0 1 0 0,1-1 0 0 0,-1 0 0 0 0,0 0-1 0 0,-1 0 1 0 0,1-1 0 0 0,-1 0 0 0 0,-1 0-1 0 0,1 0 1 0 0,-1-1 0 0 0,0 1 0 0 0,-1-1-1 0 0,0 0 1 0 0,0 0 0 0 0,2-13 0 0 0,0-5-137 0 0,-2 0 1 0 0,0 0-1 0 0,-2 0 1 0 0,-1 0 0 0 0,-3-29-1 0 0,1 25 166 0 0,-10-44 0 0 0,10 64 30 0 0,-1 0 1 0 0,0 0 0 0 0,0 1 0 0 0,-1-1 0 0 0,-1 1 0 0 0,1-1-1 0 0,-12-15 1 0 0,15 25 14 0 0,1-1 0 0 0,0 1 0 0 0,0 0 0 0 0,-1 0 1 0 0,1 0-1 0 0,0 0 0 0 0,-1 0 0 0 0,1-1 0 0 0,0 1 0 0 0,-1 0 0 0 0,1 0 0 0 0,0 0 0 0 0,0 0 0 0 0,-1 0 0 0 0,1 0 0 0 0,0 0 0 0 0,-1 0 1 0 0,1 0-1 0 0,0 0 0 0 0,-1 1 0 0 0,1-1 0 0 0,0 0 0 0 0,-1 0 0 0 0,1 0 0 0 0,0 0 0 0 0,0 0 0 0 0,-1 1 0 0 0,1-1 0 0 0,0 0 1 0 0,-1 0-1 0 0,1 0 0 0 0,0 1 0 0 0,0-1 0 0 0,0 0 0 0 0,-1 0 0 0 0,1 1 0 0 0,0-1 0 0 0,0 0 0 0 0,0 0 0 0 0,0 1 0 0 0,-1-1 0 0 0,1 0 1 0 0,0 1-1 0 0,0-1 0 0 0,0 0 0 0 0,0 1 0 0 0,0-1 0 0 0,-7 17 0 0 0,1 15 181 0 0,1 0-1 0 0,-1 66 1 0 0,6-81-67 0 0,1 1-1 0 0,1 0 1 0 0,0-1 0 0 0,2 1 0 0 0,0-1-1 0 0,1 0 1 0 0,8 19 0 0 0,-2-11 7 0 0,-6-11-86 0 0,1 0-1 0 0,0-1 0 0 0,1 0 0 0 0,0 0 1 0 0,1-1-1 0 0,11 13 0 0 0,-17-23-35 0 0,0 0 0 0 0,0 0 1 0 0,1 0-1 0 0,-1 0 0 0 0,1 0 0 0 0,0-1 1 0 0,-1 1-1 0 0,1-1 0 0 0,0 0 0 0 0,0 0 1 0 0,0 0-1 0 0,0 0 0 0 0,0 0 0 0 0,0-1 0 0 0,0 1 1 0 0,3-1-1 0 0,-1 0-60 0 0,0 0 0 0 0,1-1 0 0 0,-1 1-1 0 0,0-1 1 0 0,0 0 0 0 0,0-1 0 0 0,-1 1 0 0 0,1-1 0 0 0,5-3 0 0 0,-2 1-143 0 0,0 0 0 0 0,-1-1-1 0 0,0 0 1 0 0,0 0 0 0 0,-1-1 0 0 0,1 1 0 0 0,-1-1 0 0 0,-1-1-1 0 0,1 1 1 0 0,-1-1 0 0 0,7-11 0 0 0,-5 0 81 0 0,0 0 0 0 0,-1-1 1 0 0,-1 0-1 0 0,-1 1 0 0 0,0-2 0 0 0,-2 1 0 0 0,0 0 1 0 0,-1-25-1 0 0,0 42 484 0 0,2 10 27 0 0,1 13 229 0 0,-1 22 278 0 0,-3-29-771 0 0,0 0 0 0 0,2 0-1 0 0,-1-1 1 0 0,2 1 0 0 0,0-1 0 0 0,0 1 0 0 0,1-1 0 0 0,11 24 0 0 0,-13-35-103 0 0,0 1-1 0 0,0-1 1 0 0,0 0 0 0 0,0 0-1 0 0,0 0 1 0 0,0 0 0 0 0,1 0-1 0 0,-1 0 1 0 0,1-1 0 0 0,-1 1-1 0 0,1-1 1 0 0,-1 0 0 0 0,1 0-1 0 0,0 0 1 0 0,0 0 0 0 0,0 0-1 0 0,0 0 1 0 0,0-1 0 0 0,-1 0-1 0 0,1 1 1 0 0,0-1 0 0 0,0 0-1 0 0,0 0 1 0 0,0-1 0 0 0,0 1 0 0 0,0-1-1 0 0,3 0 1 0 0,4-1-54 0 0,-1-1 0 0 0,1 1 1 0 0,-1-2-1 0 0,0 1 0 0 0,0-1 1 0 0,0-1-1 0 0,8-5 0 0 0,-11 6-50 0 0,0-1 0 0 0,0 0-1 0 0,0 0 1 0 0,-1 0 0 0 0,0 0 0 0 0,0-1-1 0 0,0 0 1 0 0,6-12 0 0 0,-9 14 61 0 0,0 0 0 0 0,0 0 0 0 0,0 0 0 0 0,0-1 0 0 0,-1 1 0 0 0,0-1-1 0 0,0 0 1 0 0,0 1 0 0 0,-1-1 0 0 0,1 1 0 0 0,-1-1 0 0 0,0 0 0 0 0,-1 1 0 0 0,1-1 0 0 0,-2-7 0 0 0,0 3-81 0 0,0-1 0 0 0,-1 1 0 0 0,0 0 0 0 0,-1 0 0 0 0,0 0 1 0 0,0 0-1 0 0,-1 1 0 0 0,0 0 0 0 0,-7-9 0 0 0,12 16 27 0 0,0 1 0 0 0,-1-1 0 0 0,1 1 1 0 0,-1-1-1 0 0,1 1 0 0 0,-1-1 0 0 0,1 1 0 0 0,-1 0 0 0 0,1-1 1 0 0,-1 1-1 0 0,1 0 0 0 0,-1-1 0 0 0,1 1 0 0 0,-1 0 0 0 0,0 0 0 0 0,1-1 1 0 0,-1 1-1 0 0,1 0 0 0 0,-1 0 0 0 0,0 0 0 0 0,1 0 0 0 0,-1 0 0 0 0,0 0 1 0 0,1 0-1 0 0,-1 0 0 0 0,1 0 0 0 0,-1 0 0 0 0,0 0 0 0 0,1 1 1 0 0,-1-1-1 0 0,1 0 0 0 0,-1 0 0 0 0,0 1 0 0 0,1-1 0 0 0,-1 0 0 0 0,1 1 1 0 0,-1-1-1 0 0,1 0 0 0 0,-1 1 0 0 0,1-1 0 0 0,-1 1 0 0 0,1-1 0 0 0,0 1 1 0 0,-1-1-1 0 0,1 1 0 0 0,-1-1 0 0 0,1 1 0 0 0,0-1 0 0 0,0 1 1 0 0,-1-1-1 0 0,1 1 0 0 0,0 1 0 0 0,-4 2-808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0.732"/>
    </inkml:context>
    <inkml:brush xml:id="br0">
      <inkml:brushProperty name="width" value="0.05" units="cm"/>
      <inkml:brushProperty name="height" value="0.05" units="cm"/>
      <inkml:brushProperty name="color" value="#E71224"/>
    </inkml:brush>
  </inkml:definitions>
  <inkml:trace contextRef="#ctx0" brushRef="#br0">17 37 6313 0 0,'-6'-10'248'0'0,"0"3"-204"0"0,1-3 4 0 0,10 4 32 0 0,-8 5-20 0 0,6-2 8 0 0,-6 6 56 0 0,3-2-320 0 0,3 2 180 0 0,3 0 8 0 0,-4 2-168 0 0,7-2-160 0 0,-3 3-220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01.134"/>
    </inkml:context>
    <inkml:brush xml:id="br0">
      <inkml:brushProperty name="width" value="0.05" units="cm"/>
      <inkml:brushProperty name="height" value="0.05" units="cm"/>
      <inkml:brushProperty name="color" value="#E71224"/>
    </inkml:brush>
  </inkml:definitions>
  <inkml:trace contextRef="#ctx0" brushRef="#br0">9 8 6753 0 0,'0'0'3'0'0,"0"0"0"0"0,-1 0 1 0 0,1 0-1 0 0,-1 0 0 0 0,1 0 1 0 0,0 0-1 0 0,-1 1 0 0 0,1-1 1 0 0,0 0-1 0 0,-1 0 0 0 0,1 0 1 0 0,-1 0-1 0 0,1 1 1 0 0,0-1-1 0 0,-1 0 0 0 0,1 0 1 0 0,0 0-1 0 0,0 1 0 0 0,-1-1 1 0 0,1 0-1 0 0,0 1 0 0 0,0-1 1 0 0,-1 0-1 0 0,1 1 0 0 0,0-1 1 0 0,3 10 953 0 0,1-1-534 0 0,-1-2 24 0 0,0 0-105 0 0,0-1-1 0 0,0 1 0 0 0,1-1 0 0 0,5 7 1 0 0,1 3-232 0 0,-1-1 1 0 0,0 2-1 0 0,-2-1 1 0 0,1 1 0 0 0,-2 0-1 0 0,0 1 1 0 0,3 20-1 0 0,-7-31-101 0 0,1 6-29 0 0,0-10 42 0 0,2-12-36 0 0,0 0 1 0 0,1 0-1 0 0,0 1 1 0 0,13-16-1 0 0,10-13 13 0 0,-19 21 3 0 0,1-2-11 0 0,1 1 0 0 0,17-20 1 0 0,-26 34 6 0 0,0 0 0 0 0,0 0 0 0 0,0 0 0 0 0,1 0 0 0 0,-1 0 0 0 0,1 1 0 0 0,-1-1 0 0 0,1 1 0 0 0,0 0 0 0 0,0 0 0 0 0,0 0 0 0 0,0 1 0 0 0,0-1 0 0 0,1 1 0 0 0,-1 0 0 0 0,8-1 0 0 0,-10 3 8 0 0,1-1 0 0 0,-1 0 0 0 0,0 1 0 0 0,1-1 0 0 0,-1 1 0 0 0,0 0 0 0 0,0 0 0 0 0,1-1 0 0 0,-1 2 0 0 0,0-1 0 0 0,0 0 0 0 0,0 0 0 0 0,0 1 0 0 0,0-1 0 0 0,-1 1 0 0 0,1-1 0 0 0,0 1 0 0 0,-1 0 0 0 0,1 0 0 0 0,-1 0 0 0 0,0 0 0 0 0,1 0 0 0 0,-1 0 0 0 0,0 0 0 0 0,0 0 0 0 0,0 0 0 0 0,-1 1 0 0 0,1-1 0 0 0,0 4 0 0 0,3 8 194 0 0,-2 0-1 0 0,0 0 1 0 0,0 25 0 0 0,-1-24 35 0 0,-1-7-153 0 0,1 1 1 0 0,0-1-1 0 0,1 0 1 0 0,0 0-1 0 0,0 1 0 0 0,0-1 1 0 0,1-1-1 0 0,0 1 1 0 0,5 7-1 0 0,-6-11-74 0 0,0-1-1 0 0,1 0 1 0 0,-1 0 0 0 0,1 0-1 0 0,-1 0 1 0 0,1 0-1 0 0,0 0 1 0 0,1-1 0 0 0,-1 0-1 0 0,0 1 1 0 0,1-1-1 0 0,-1 0 1 0 0,1-1 0 0 0,-1 1-1 0 0,1-1 1 0 0,0 1-1 0 0,0-1 1 0 0,0 0 0 0 0,0 0-1 0 0,5 0 1 0 0,1-1-10 0 0,1 0 0 0 0,0-1 1 0 0,-1 0-1 0 0,1 0 0 0 0,-1-1 0 0 0,1-1 0 0 0,-1 1 1 0 0,0-2-1 0 0,10-4 0 0 0,-7 3-6 0 0,-1-1 1 0 0,-1-1-1 0 0,1 0 0 0 0,-1 0 1 0 0,0-1-1 0 0,16-16 1 0 0,-18 15-9 0 0,-1-1 1 0 0,-1 1-1 0 0,1-2 1 0 0,-2 1-1 0 0,1-1 1 0 0,-1 0-1 0 0,-1 0 1 0 0,0 0-1 0 0,-1-1 1 0 0,0 0-1 0 0,-1 0 1 0 0,0 0-1 0 0,-1 0 1 0 0,0 0-1 0 0,0-14 1 0 0,-2 25 15 0 0,0-1 1 0 0,0 1-1 0 0,0 0 1 0 0,0-1-1 0 0,0 1 1 0 0,0 0-1 0 0,0-1 1 0 0,0 1-1 0 0,-1 0 1 0 0,1 0-1 0 0,0-1 1 0 0,-1 1-1 0 0,1 0 1 0 0,-1 0-1 0 0,0 0 1 0 0,1-1-1 0 0,-1 1 1 0 0,0 0-1 0 0,0 0 1 0 0,0 0-1 0 0,1 0 1 0 0,-1 0-1 0 0,0 1 1 0 0,-2-2-1 0 0,1 1 11 0 0,1 1-1 0 0,-1-1 0 0 0,0 1 0 0 0,1 0 0 0 0,-1 0 0 0 0,0 0 1 0 0,1 0-1 0 0,-1 0 0 0 0,0 0 0 0 0,1 0 0 0 0,-1 0 0 0 0,0 1 1 0 0,1-1-1 0 0,-1 1 0 0 0,0-1 0 0 0,-1 2 0 0 0,-5 2 100 0 0,0 0-1 0 0,0 1 1 0 0,0 0-1 0 0,1 0 1 0 0,-12 11-1 0 0,8-5 184 0 0,1-1 0 0 0,-12 17 0 0 0,20-24-211 0 0,-1 1 1 0 0,1 0 0 0 0,0 0-1 0 0,0 0 1 0 0,0 0 0 0 0,0 0-1 0 0,1 1 1 0 0,0-1 0 0 0,0 0 0 0 0,0 1-1 0 0,0-1 1 0 0,0 5 0 0 0,1-5-17 0 0,0 1 1 0 0,0-1 0 0 0,0 0 0 0 0,0 0-1 0 0,1 0 1 0 0,0 0 0 0 0,0 0-1 0 0,0 0 1 0 0,0 0 0 0 0,1 0-1 0 0,-1-1 1 0 0,1 1 0 0 0,0 0 0 0 0,0-1-1 0 0,0 1 1 0 0,1-1 0 0 0,-1 0-1 0 0,1 0 1 0 0,0 0 0 0 0,-1 0 0 0 0,2 0-1 0 0,-1-1 1 0 0,5 4 0 0 0,7 3-7 0 0,0-1 1 0 0,1 0 0 0 0,1-1 0 0 0,-1-1 0 0 0,1 0 0 0 0,0-2 0 0 0,20 4 0 0 0,-5-3-1068 0 0,0-2 1 0 0,0-1 0 0 0,34-2-1 0 0,-38-4-859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3.327"/>
    </inkml:context>
    <inkml:brush xml:id="br0">
      <inkml:brushProperty name="width" value="0.05" units="cm"/>
      <inkml:brushProperty name="height" value="0.05" units="cm"/>
      <inkml:brushProperty name="color" value="#E71224"/>
    </inkml:brush>
  </inkml:definitions>
  <inkml:trace contextRef="#ctx0" brushRef="#br0">16 17 7453 0 0,'-15'-17'2225'0'0,"43"27"87"0"0,-1-5-1841 0 0,0-2 1 0 0,0 0-1 0 0,1-2 1 0 0,41-3-1 0 0,220-12-150 0 0,-281 15-514 0 0,-25 1-490 0 0,-26 2-1136 0 0,19-2 571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4.667"/>
    </inkml:context>
    <inkml:brush xml:id="br0">
      <inkml:brushProperty name="width" value="0.05" units="cm"/>
      <inkml:brushProperty name="height" value="0.05" units="cm"/>
      <inkml:brushProperty name="color" value="#E71224"/>
    </inkml:brush>
  </inkml:definitions>
  <inkml:trace contextRef="#ctx0" brushRef="#br0">13 39 6313 0 0,'-1'-1'94'0'0,"0"1"1"0"0,0-1 0 0 0,0 0 0 0 0,1 0 0 0 0,-1 0 0 0 0,0 0 0 0 0,0 0-1 0 0,1 0 1 0 0,-1 0 0 0 0,0 0 0 0 0,1 0 0 0 0,-1 0 0 0 0,1 0 0 0 0,-1 0-1 0 0,1 0 1 0 0,0 0 0 0 0,0 0 0 0 0,-1-1 0 0 0,1 1 0 0 0,0 0 0 0 0,0 0 0 0 0,0 0-1 0 0,0-2 1 0 0,0 2-49 0 0,0 1 1 0 0,0-1-1 0 0,0 1 0 0 0,0 0 0 0 0,0-1 0 0 0,0 1 0 0 0,0-1 0 0 0,0 1 1 0 0,0-1-1 0 0,0 1 0 0 0,0 0 0 0 0,0-1 0 0 0,0 1 0 0 0,1-1 0 0 0,-1 1 1 0 0,0 0-1 0 0,0-1 0 0 0,0 1 0 0 0,1-1 0 0 0,-1 1 0 0 0,0 0 0 0 0,0-1 0 0 0,1 1 1 0 0,-1 0-1 0 0,0 0 0 0 0,1-1 0 0 0,-1 1 0 0 0,0 0 0 0 0,1-1 0 0 0,-1 1 1 0 0,0 0-1 0 0,1 0 0 0 0,-1 0 0 0 0,1 0 0 0 0,-1-1 0 0 0,0 1 0 0 0,1 0 1 0 0,-1 0-1 0 0,1 0 0 0 0,-1 0 0 0 0,1 0 0 0 0,-1 0 0 0 0,0 0 0 0 0,1 0 1 0 0,-1 0-1 0 0,1 0 0 0 0,-1 0 0 0 0,1 0 0 0 0,-1 1 0 0 0,0-1 0 0 0,1 0 1 0 0,-1 0-1 0 0,1 0 0 0 0,-1 0 0 0 0,0 1 0 0 0,1-1 0 0 0,-1 0 0 0 0,0 0 1 0 0,1 1-1 0 0,-1-1 0 0 0,0 0 0 0 0,0 1 0 0 0,1-1 0 0 0,-1 1 0 0 0,5 4 22 0 0,0-1 0 0 0,-1 1 0 0 0,0 1-1 0 0,0-1 1 0 0,-1 0 0 0 0,1 1 0 0 0,-1 0-1 0 0,-1 0 1 0 0,1 0 0 0 0,-1 0-1 0 0,0 0 1 0 0,2 11 0 0 0,1 10-86 0 0,3 47 0 0 0,-7-47-7 0 0,4 37-1856 0 0,-6 89 0 0 0,0-126 680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021"/>
    </inkml:context>
    <inkml:brush xml:id="br0">
      <inkml:brushProperty name="width" value="0.05" units="cm"/>
      <inkml:brushProperty name="height" value="0.05" units="cm"/>
      <inkml:brushProperty name="color" value="#E71224"/>
    </inkml:brush>
  </inkml:definitions>
  <inkml:trace contextRef="#ctx0" brushRef="#br0">68 189 7581 0 0,'-11'-16'-46'0'0,"3"6"145"0"0,1 0 1 0 0,0 0-1 0 0,1-1 0 0 0,0 0 0 0 0,1 0 1 0 0,0 0-1 0 0,-7-24 0 0 0,12 33-47 0 0,0 0 0 0 0,-1 0 0 0 0,1 0 1 0 0,0 0-1 0 0,0 0 0 0 0,0 0 0 0 0,0 0 0 0 0,1 0 0 0 0,-1 0 0 0 0,0 0 0 0 0,1 0 0 0 0,0 0 0 0 0,-1 0 0 0 0,1 0 0 0 0,0 0 0 0 0,0 1 0 0 0,0-1 0 0 0,0 0 0 0 0,0 0 0 0 0,3-2 0 0 0,-2 2-19 0 0,1 0 0 0 0,0 0 0 0 0,-1 0 0 0 0,1 1 0 0 0,0-1 0 0 0,0 1 0 0 0,0-1 1 0 0,0 1-1 0 0,1 0 0 0 0,-1 0 0 0 0,5 0 0 0 0,4-1-25 0 0,0 1-1 0 0,-1 1 1 0 0,1 0-1 0 0,0 1 1 0 0,-1 0 0 0 0,16 4-1 0 0,27 8 30 0 0,81 30-1 0 0,-107-32-19 0 0,0 2 1 0 0,-1 1-1 0 0,0 1 0 0 0,35 26 0 0 0,-54-34-5 0 0,0 0 0 0 0,-1 0 0 0 0,1 1 0 0 0,-1-1 0 0 0,-1 2 0 0 0,1-1 0 0 0,-2 1 0 0 0,1 0 0 0 0,-1 0 0 0 0,0 0 0 0 0,6 19 0 0 0,-9-22 7 0 0,-1 1 1 0 0,1-1-1 0 0,-1 1 0 0 0,0 0 0 0 0,-1-1 1 0 0,1 1-1 0 0,-1 0 0 0 0,-1 0 0 0 0,1-1 1 0 0,-1 1-1 0 0,0 0 0 0 0,-1-1 0 0 0,0 1 1 0 0,0-1-1 0 0,0 1 0 0 0,0-1 1 0 0,-1 0-1 0 0,0 0 0 0 0,-6 7 0 0 0,0-2 9 0 0,0 0 0 0 0,-1-1 0 0 0,0 0-1 0 0,0-1 1 0 0,-1 0 0 0 0,-1-1 0 0 0,1 0-1 0 0,-1-1 1 0 0,-21 9 0 0 0,12-6-169 0 0,-1-1 0 0 0,0-2 0 0 0,0 0 0 0 0,-46 7 1 0 0,65-13 19 0 0,0-1 1 0 0,0 1 0 0 0,-1-1 0 0 0,1 0 0 0 0,0 0 0 0 0,-1 0 0 0 0,1 0-1 0 0,0 0 1 0 0,-1-1 0 0 0,1 0 0 0 0,0 1 0 0 0,0-1 0 0 0,-1 0-1 0 0,1-1 1 0 0,0 1 0 0 0,0-1 0 0 0,0 1 0 0 0,-2-3 0 0 0,-1-5-786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383"/>
    </inkml:context>
    <inkml:brush xml:id="br0">
      <inkml:brushProperty name="width" value="0.05" units="cm"/>
      <inkml:brushProperty name="height" value="0.05" units="cm"/>
      <inkml:brushProperty name="color" value="#E71224"/>
    </inkml:brush>
  </inkml:definitions>
  <inkml:trace contextRef="#ctx0" brushRef="#br0">27 42 9197 0 0,'-2'-21'-53'0'0,"2"19"173"0"0,0 0 0 0 0,0 0 1 0 0,0 0-1 0 0,-1 0 0 0 0,1 1 0 0 0,0-1 1 0 0,-1 0-1 0 0,1 0 0 0 0,-2-2 0 0 0,-3 8 3360 0 0,3-2-3380 0 0,1 0 0 0 0,-1-1 0 0 0,1 1 0 0 0,0 0 0 0 0,-1 0 0 0 0,1 0 0 0 0,0 0 0 0 0,0 0 0 0 0,0 0 0 0 0,1 0 0 0 0,-1 0 1 0 0,1 0-1 0 0,-1 0 0 0 0,0 5 0 0 0,51 269 3711 0 0,-46-236-4150 0 0,1 0-1 0 0,3 0 0 0 0,1 0 0 0 0,1-1 0 0 0,18 42 0 0 0,-16-55-1008 0 0,-3-2-366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390"/>
    </inkml:context>
    <inkml:brush xml:id="br0">
      <inkml:brushProperty name="width" value="0.05" units="cm"/>
      <inkml:brushProperty name="height" value="0.05" units="cm"/>
      <inkml:brushProperty name="color" value="#E71224"/>
    </inkml:brush>
  </inkml:definitions>
  <inkml:trace contextRef="#ctx0" brushRef="#br0">0 55 7549 0 0,'6'-2'-141'0'0,"-6"1"172"0"0,1 1 0 0 0,-1-1 0 0 0,1 1 0 0 0,-1 0 0 0 0,1-1 0 0 0,0 1-1 0 0,-1 0 1 0 0,1 0 0 0 0,-1-1 0 0 0,1 1 0 0 0,0 0 0 0 0,-1 0-1 0 0,1 0 1 0 0,-1 0 0 0 0,1 0 0 0 0,0 0 0 0 0,-1 0 0 0 0,1 0-1 0 0,0 0 1 0 0,-1 0 0 0 0,1 0 0 0 0,0 0 0 0 0,-1 0 0 0 0,1 0 0 0 0,-1 1-1 0 0,1-1 1 0 0,1 1 0 0 0,12 6 172 0 0,0 1 0 0 0,-1 1 0 0 0,0 0 0 0 0,0 1 1 0 0,-1 0-1 0 0,-1 1 0 0 0,1 0 0 0 0,-2 1 0 0 0,1 0 0 0 0,-2 0 0 0 0,0 1 0 0 0,0 1 0 0 0,-1 0 0 0 0,11 27 0 0 0,-18-37-202 0 0,0 0 0 0 0,0 1 0 0 0,0-1-1 0 0,-1 1 1 0 0,0-1 0 0 0,0 1-1 0 0,0-1 1 0 0,0 1 0 0 0,-1-1 0 0 0,0 1-1 0 0,0-1 1 0 0,0 1 0 0 0,0-1 0 0 0,-1 0-1 0 0,-2 6 1 0 0,3-8-5 0 0,0 0 0 0 0,0 0 0 0 0,1-1 0 0 0,-2 1 1 0 0,1-1-1 0 0,0 1 0 0 0,0-1 0 0 0,0 1 0 0 0,-1-1 0 0 0,1 0 0 0 0,0 1 1 0 0,-1-1-1 0 0,1 0 0 0 0,-1 0 0 0 0,0 0 0 0 0,1 0 0 0 0,-1 0 0 0 0,0-1 0 0 0,0 1 1 0 0,1 0-1 0 0,-1-1 0 0 0,0 1 0 0 0,0-1 0 0 0,0 0 0 0 0,0 0 0 0 0,0 0 0 0 0,0 0 1 0 0,1 0-1 0 0,-1 0 0 0 0,0 0 0 0 0,0 0 0 0 0,0-1 0 0 0,0 1 0 0 0,0-1 1 0 0,1 1-1 0 0,-1-1 0 0 0,0 0 0 0 0,-2-1 0 0 0,2 0-11 0 0,1 1 1 0 0,-1 0-1 0 0,1-1 0 0 0,0 0 1 0 0,-1 1-1 0 0,1-1 0 0 0,0 0 1 0 0,0 1-1 0 0,0-1 0 0 0,0 0 1 0 0,0 0-1 0 0,1 0 1 0 0,-1 0-1 0 0,1 0 0 0 0,-1 0 1 0 0,1 0-1 0 0,-1 0 0 0 0,1 0 1 0 0,0-4-1 0 0,0-3 7 0 0,0 1 0 0 0,0-1 0 0 0,3-12 0 0 0,2-7-19 0 0,2-1 1 0 0,17-48 0 0 0,-20 68 17 0 0,0 0 1 0 0,0 0 0 0 0,1 0 0 0 0,0 1-1 0 0,0 0 1 0 0,1 0 0 0 0,0 1-1 0 0,1-1 1 0 0,-1 1 0 0 0,1 1 0 0 0,1-1-1 0 0,9-6 1 0 0,-14 11 9 0 0,1 1 0 0 0,0-1 0 0 0,-1 0 0 0 0,1 1 0 0 0,0 0 0 0 0,0 0 0 0 0,0 0 0 0 0,6 0 0 0 0,-8 1 13 0 0,-1-1 0 0 0,1 1-1 0 0,0 0 1 0 0,-1 0 0 0 0,1 0 0 0 0,0 1-1 0 0,0-1 1 0 0,-1 0 0 0 0,1 1 0 0 0,-1-1-1 0 0,1 1 1 0 0,0-1 0 0 0,-1 1 0 0 0,1 0-1 0 0,-1 0 1 0 0,1 0 0 0 0,-1 0 0 0 0,0 0-1 0 0,1 0 1 0 0,-1 0 0 0 0,0 0 0 0 0,2 3-1 0 0,3 8 154 0 0,0 1-1 0 0,-1-1 1 0 0,0 2-1 0 0,-2-1 1 0 0,1 0 0 0 0,-2 1-1 0 0,3 22 1 0 0,1 6 92 0 0,12 113 46 0 0,-10-129-174 0 0,-8-24-285 0 0,1-1 1 0 0,-1 0-1 0 0,1 1 0 0 0,0-1 1 0 0,-1 0-1 0 0,1 0 1 0 0,0 0-1 0 0,0 1 0 0 0,0-1 1 0 0,0 0-1 0 0,0 0 0 0 0,0 0 1 0 0,0 0-1 0 0,0 0 1 0 0,0-1-1 0 0,3 2 0 0 0,0-1-1061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5.747"/>
    </inkml:context>
    <inkml:brush xml:id="br0">
      <inkml:brushProperty name="width" value="0.05" units="cm"/>
      <inkml:brushProperty name="height" value="0.05" units="cm"/>
      <inkml:brushProperty name="color" value="#E71224"/>
    </inkml:brush>
  </inkml:definitions>
  <inkml:trace contextRef="#ctx0" brushRef="#br0">22 38 8961 0 0,'-4'0'-148'0'0,"-1"-4"80"0"0,1 1 96 0 0,6-3 52 0 0,-6 2 60 0 0,2 1 24 0 0,2-1 172 0 0,-4-4 208 0 0,4 5-404 0 0,4 3-52 0 0,-4-2-112 0 0,0 4-152 0 0,6 6-200 0 0,-1-5-168 0 0,1-2-92 0 0,-2 3-308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212"/>
    </inkml:context>
    <inkml:brush xml:id="br0">
      <inkml:brushProperty name="width" value="0.05" units="cm"/>
      <inkml:brushProperty name="height" value="0.05" units="cm"/>
      <inkml:brushProperty name="color" value="#E71224"/>
    </inkml:brush>
  </inkml:definitions>
  <inkml:trace contextRef="#ctx0" brushRef="#br0">21 23 8729 0 0,'-20'0'12'0'0,"33"6"2105"0"0,-7-3-1955 0 0,0-1 1 0 0,-1 2-1 0 0,0-1 0 0 0,1 1 0 0 0,-1 0 0 0 0,-1 0 0 0 0,1 0 0 0 0,0 1 1 0 0,-1-1-1 0 0,4 7 0 0 0,-2-2-114 0 0,-1 0 0 0 0,0 1 0 0 0,0 0 1 0 0,-1-1-1 0 0,4 17 0 0 0,1 5 6 0 0,28 80 36 0 0,-36-110-91 0 0,-1 0 0 0 0,1 0-1 0 0,-1 0 1 0 0,1 0 0 0 0,0 1 0 0 0,-1-1 0 0 0,1 0-1 0 0,0 0 1 0 0,0 0 0 0 0,0-1 0 0 0,0 1-1 0 0,1 1 1 0 0,-1-2 0 0 0,-1 1-1 0 0,0-1 1 0 0,1 0-1 0 0,-1 0 1 0 0,1 0-1 0 0,-1 0 1 0 0,1 0-1 0 0,-1 0 1 0 0,1 1-1 0 0,-1-1 1 0 0,1 0-1 0 0,-1 0 1 0 0,1-1-1 0 0,-1 1 1 0 0,0 0-1 0 0,1 0 1 0 0,-1 0-1 0 0,1 0 1 0 0,-1 0-1 0 0,1 0 1 0 0,-1-1-1 0 0,1 1 1 0 0,2-3-33 0 0,0 1 0 0 0,0-1 0 0 0,-1 0 0 0 0,1 1 0 0 0,-1-1 0 0 0,4-6-1 0 0,-3 4-34 0 0,42-49-621 0 0,-31 39 514 0 0,0-1 0 0 0,14-23-1 0 0,-21 27 157 0 0,39-58-73 0 0,-41 63 90 0 0,0 0-1 0 0,1 1 1 0 0,0-1 0 0 0,0 2 0 0 0,0-1-1 0 0,1 1 1 0 0,9-7 0 0 0,-3 8-4 0 0,-10 11-7 0 0,-13 21-15 0 0,3-7 17 0 0,7-17-25 0 0,0-1-1 0 0,0 1 1 0 0,0 0 0 0 0,0-1 0 0 0,0 1-1 0 0,1 0 1 0 0,0-1 0 0 0,-1 1-1 0 0,1-1 1 0 0,1 1 0 0 0,-1-1-1 0 0,0 0 1 0 0,1 1 0 0 0,0-1-1 0 0,0 0 1 0 0,0 0 0 0 0,0 0 0 0 0,0 0-1 0 0,0 0 1 0 0,1-1 0 0 0,0 1-1 0 0,4 3 1 0 0,-1-2-56 0 0,1 0-1 0 0,0-1 1 0 0,-1 1-1 0 0,1-1 1 0 0,1-1 0 0 0,-1 1-1 0 0,0-1 1 0 0,1 0-1 0 0,13 1 1 0 0,-17-3 57 0 0,9 2-23 0 0,-1-1-1 0 0,1 0 1 0 0,-1-1 0 0 0,25-2 0 0 0,-27 1 53 0 0,-9 1 7 0 0,-1 1 0 0 0,1-1 0 0 0,0 0 0 0 0,-1 0 0 0 0,1 0 0 0 0,0 0 0 0 0,-1 0 0 0 0,1 0-1 0 0,-1 0 1 0 0,1 0 0 0 0,0 0 0 0 0,-1-1 0 0 0,1 1 0 0 0,-1 0 0 0 0,1 0 0 0 0,0 0 0 0 0,-1-1 0 0 0,1 1 0 0 0,-1 0 0 0 0,1-1 0 0 0,-1 1 0 0 0,1 0 0 0 0,-1-1 0 0 0,1 1 0 0 0,-1-1 0 0 0,1 1 0 0 0,-1-1 0 0 0,0 1 0 0 0,1-1 0 0 0,-1 1 0 0 0,0-1 0 0 0,1 1 0 0 0,-1-1 0 0 0,0 0 0 0 0,0 1 0 0 0,0-1 0 0 0,1 1 0 0 0,-1-2 0 0 0,5-9-1 0 0,0 0 1 0 0,1 0 0 0 0,0 1-1 0 0,0-1 1 0 0,1 1 0 0 0,17-17-1 0 0,-22 24 0 0 0,21-18 1 0 0,-19 19 25 0 0,-1-1 1 0 0,1 0 0 0 0,-1 0 0 0 0,0 0 0 0 0,0 0 0 0 0,0 0 0 0 0,0-1-1 0 0,-1 1 1 0 0,3-5 0 0 0,-4 7-13 0 0,-1 1-1 0 0,0 0 1 0 0,0-1-1 0 0,0 1 1 0 0,0 0-1 0 0,0-1 0 0 0,1 1 1 0 0,-1 0-1 0 0,0-1 1 0 0,0 1-1 0 0,0-1 1 0 0,0 1-1 0 0,0 0 1 0 0,0-1-1 0 0,0 1 1 0 0,0-1-1 0 0,0 1 1 0 0,0 0-1 0 0,-1-1 0 0 0,1 1 1 0 0,0 0-1 0 0,0-1 1 0 0,0 1-1 0 0,0 0 1 0 0,-1-1-1 0 0,1 1 1 0 0,0 0-1 0 0,0-1 1 0 0,0 1-1 0 0,-1 0 1 0 0,1 0-1 0 0,0-1 0 0 0,-1 1 1 0 0,-14-3 371 0 0,-16 8 73 0 0,17-2-345 0 0,1 1-1 0 0,0 1 1 0 0,0 0 0 0 0,0 1 0 0 0,1 0-1 0 0,-13 9 1 0 0,19-11-97 0 0,0 1-1 0 0,0 0 0 0 0,0 0 1 0 0,1 0-1 0 0,0 0 1 0 0,0 1-1 0 0,0 0 0 0 0,1 0 1 0 0,-1 0-1 0 0,2 1 1 0 0,-1-1-1 0 0,-5 15 0 0 0,6-13-10 0 0,1 0 0 0 0,0 1 0 0 0,0-1 0 0 0,0 1 0 0 0,1 0 0 0 0,0 15-1 0 0,1-21-5 0 0,1 0 0 0 0,-1 0 0 0 0,1 0 0 0 0,-1 0 0 0 0,1 0 0 0 0,0 0 0 0 0,0 0 0 0 0,0 0 0 0 0,1 0 0 0 0,-1 0 0 0 0,1 0 0 0 0,-1-1 0 0 0,1 1 0 0 0,0-1 0 0 0,0 1 0 0 0,0-1 0 0 0,1 0 0 0 0,-1 0 0 0 0,0 0 0 0 0,1 0 0 0 0,5 3 0 0 0,-2-2-160 0 0,0-1 0 0 0,0 1 0 0 0,1-1 0 0 0,-1-1-1 0 0,0 1 1 0 0,1-1 0 0 0,0-1 0 0 0,-1 1 0 0 0,1-1 0 0 0,-1 0 0 0 0,1 0 0 0 0,8-2 0 0 0,8-2-1030 0 0,-1-1 0 0 0,26-8 0 0 0,-24 5 230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6.537"/>
    </inkml:context>
    <inkml:brush xml:id="br0">
      <inkml:brushProperty name="width" value="0.05" units="cm"/>
      <inkml:brushProperty name="height" value="0.05" units="cm"/>
      <inkml:brushProperty name="color" value="#E71224"/>
    </inkml:brush>
  </inkml:definitions>
  <inkml:trace contextRef="#ctx0" brushRef="#br0">3 154 6313 0 0,'1'-26'51'0'0,"0"20"29"0"0,-1 0-1 0 0,0 0 1 0 0,0 1 0 0 0,0-1-1 0 0,-1 0 1 0 0,1 0-1 0 0,-3-7 1 0 0,2 12-53 0 0,1 1 0 0 0,0-1 0 0 0,0 1 0 0 0,0 0 0 0 0,0-1 1 0 0,0 1-1 0 0,0-1 0 0 0,0 1 0 0 0,0 0 0 0 0,0-1 0 0 0,0 1 0 0 0,0 0 1 0 0,0-1-1 0 0,0 1 0 0 0,1-1 0 0 0,-1 1 0 0 0,0 0 0 0 0,0-1 0 0 0,0 1 1 0 0,0 0-1 0 0,1-1 0 0 0,-1 1 0 0 0,0 0 0 0 0,0 0 0 0 0,1-1 0 0 0,-1 1 1 0 0,0 0-1 0 0,1-1 0 0 0,-1 1 0 0 0,1 0 0 0 0,14-6 528 0 0,19 6 252 0 0,-31 0-722 0 0,1 1 0 0 0,-1 0 0 0 0,0 0 0 0 0,0 0-1 0 0,0 0 1 0 0,0 0 0 0 0,0 1 0 0 0,-1-1 0 0 0,1 1 0 0 0,0 0 0 0 0,0 0-1 0 0,2 3 1 0 0,-1-1 6 0 0,-1 0-1 0 0,0 0 0 0 0,0 0 0 0 0,-1 1 1 0 0,1-1-1 0 0,-1 1 0 0 0,2 6 1 0 0,3 7 83 0 0,0 2 1 0 0,4 21-1 0 0,-10-34-165 0 0,0 0-1 0 0,0 0 0 0 0,0 0 1 0 0,-1 0-1 0 0,0 0 1 0 0,0-1-1 0 0,0 1 0 0 0,-1 0 1 0 0,-1 0-1 0 0,-1 7 1 0 0,3-13-7 0 0,-1 0 1 0 0,0 1-1 0 0,1-1 0 0 0,-1 0 1 0 0,0 0-1 0 0,0 0 1 0 0,0 0-1 0 0,0 0 0 0 0,0 0 1 0 0,0 0-1 0 0,0 0 1 0 0,0 0-1 0 0,0 0 0 0 0,0-1 1 0 0,-1 1-1 0 0,1 0 1 0 0,0-1-1 0 0,0 1 0 0 0,-1-1 1 0 0,1 1-1 0 0,0-1 1 0 0,-3 1-1 0 0,3-1-1 0 0,0 0 1 0 0,1 0-1 0 0,-1 0 1 0 0,0 0-1 0 0,0 0 1 0 0,0-1-1 0 0,1 1 0 0 0,-1 0 1 0 0,0 0-1 0 0,0 0 1 0 0,1-1-1 0 0,-1 1 0 0 0,0 0 1 0 0,0-1-1 0 0,1 1 1 0 0,-1-1-1 0 0,0 1 1 0 0,1-1-1 0 0,-1 1 0 0 0,1-1 1 0 0,-1 1-1 0 0,1-1 1 0 0,-1 0-1 0 0,1 1 0 0 0,-1-1 1 0 0,1 0-1 0 0,0 1 1 0 0,-1-1-1 0 0,1 0 1 0 0,0 0-1 0 0,-1 1 0 0 0,1-1 1 0 0,0 0-1 0 0,0 0 1 0 0,0 1-1 0 0,0-1 0 0 0,0 0 1 0 0,0 0-1 0 0,0 0 1 0 0,0-1-1 0 0,1-11-3 0 0,0 0-1 0 0,1 0 1 0 0,1 1-1 0 0,0-1 1 0 0,1 0-1 0 0,0 1 1 0 0,1 0-1 0 0,0 0 1 0 0,1 1-1 0 0,0-1 1 0 0,1 1-1 0 0,15-19 1 0 0,-16 21-7 0 0,2 1 1 0 0,-1 0-1 0 0,1 0 1 0 0,0 0-1 0 0,0 1 0 0 0,1 1 1 0 0,0-1-1 0 0,0 1 1 0 0,1 1-1 0 0,0 0 1 0 0,0 0-1 0 0,0 1 0 0 0,0 0 1 0 0,1 1-1 0 0,18-4 1 0 0,-26 7-138 0 0,1 0 1 0 0,-1 0-1 0 0,1 0 1 0 0,0 0-1 0 0,-1 0 1 0 0,1 1 0 0 0,-1 0-1 0 0,1 0 1 0 0,-1 0-1 0 0,1 0 1 0 0,-1 0-1 0 0,1 1 1 0 0,-1-1-1 0 0,0 1 1 0 0,0 0 0 0 0,0 0-1 0 0,0 0 1 0 0,0 0-1 0 0,0 1 1 0 0,-1-1-1 0 0,1 1 1 0 0,-1 0-1 0 0,0-1 1 0 0,1 1 0 0 0,1 4-1 0 0,2 2-897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17.761"/>
    </inkml:context>
    <inkml:brush xml:id="br0">
      <inkml:brushProperty name="width" value="0.05" units="cm"/>
      <inkml:brushProperty name="height" value="0.05" units="cm"/>
      <inkml:brushProperty name="color" value="#E71224"/>
    </inkml:brush>
  </inkml:definitions>
  <inkml:trace contextRef="#ctx0" brushRef="#br0">137 302 6721 0 0,'0'-5'19'0'0,"1"-1"0"0"0,1 1 0 0 0,-1 0 0 0 0,4-9 0 0 0,1-4 118 0 0,2-1 420 0 0,-6 17-514 0 0,-1 0 0 0 0,0-1 0 0 0,0 1 0 0 0,0 0 0 0 0,0-1 0 0 0,-1 1 0 0 0,1-1 1 0 0,-1 1-1 0 0,1-1 0 0 0,-1 1 0 0 0,0-4 0 0 0,0-19 238 0 0,-2 0 0 0 0,-1-1 1 0 0,-1 1-1 0 0,-8-30 1 0 0,12 54-247 0 0,0 1 1 0 0,0-1-1 0 0,0 0 1 0 0,0 0-1 0 0,0 0 1 0 0,-1 0-1 0 0,1 0 1 0 0,0 0 0 0 0,-1 0-1 0 0,1 1 1 0 0,-1-1-1 0 0,1 0 1 0 0,0 0-1 0 0,-1 1 1 0 0,0-1 0 0 0,1 0-1 0 0,-1 0 1 0 0,1 1-1 0 0,-2-2 1 0 0,-7 13 690 0 0,-1 3-556 0 0,-78 106 1130 0 0,84-115-1275 0 0,0 1-1 0 0,1 0 1 0 0,0 0 0 0 0,-1 1 0 0 0,2-1-1 0 0,-1 1 1 0 0,1-1 0 0 0,0 1-1 0 0,0 0 1 0 0,1 0 0 0 0,0 0-1 0 0,0 0 1 0 0,1 0 0 0 0,0 11-1 0 0,0-15-24 0 0,1 0 0 0 0,-1 0 0 0 0,1 0 0 0 0,-1 0 0 0 0,1 0 0 0 0,0 0 0 0 0,0-1 0 0 0,0 1 0 0 0,0 0 0 0 0,1 0 0 0 0,-1-1 0 0 0,1 1 1 0 0,0-1-1 0 0,0 1 0 0 0,0-1 0 0 0,0 0 0 0 0,0 0 0 0 0,0 1 0 0 0,0-2 0 0 0,1 1 0 0 0,-1 0 0 0 0,1 0 0 0 0,0-1 0 0 0,-1 1 0 0 0,1-1 0 0 0,0 0 0 0 0,0 0 0 0 0,0 0 0 0 0,0 0 0 0 0,-1-1 0 0 0,1 1 0 0 0,1-1 0 0 0,-1 1 0 0 0,0-1 0 0 0,4 0 0 0 0,-3-1-32 0 0,-1 1 1 0 0,0 0 0 0 0,1-1-1 0 0,-1 1 1 0 0,1-1 0 0 0,-1 0-1 0 0,0 0 1 0 0,0-1 0 0 0,0 1-1 0 0,0 0 1 0 0,0-1 0 0 0,0 0-1 0 0,0 0 1 0 0,3-2-1 0 0,2-3-154 0 0,-1-1 0 0 0,0 0 1 0 0,8-9-1 0 0,9-11-164 0 0,-18 22 324 0 0,-1-1 0 0 0,1 1 0 0 0,-1-1 1 0 0,0 0-1 0 0,-1 0 0 0 0,1 0 0 0 0,-2-1 0 0 0,1 0 0 0 0,-1 1 0 0 0,0-1 0 0 0,-1 0 0 0 0,1-1 0 0 0,1-14 0 0 0,-6 37-24 0 0,1-11 53 0 0,0 1 0 0 0,1-1 0 0 0,0 1 1 0 0,-1-1-1 0 0,1 1 0 0 0,0 0 0 0 0,1-1 1 0 0,-1 1-1 0 0,2 3 0 0 0,-2-5-2 0 0,1-1 0 0 0,-1 1 0 0 0,1-1 0 0 0,0 0 0 0 0,0 1 0 0 0,0-1-1 0 0,0 0 1 0 0,0 0 0 0 0,0 0 0 0 0,0 1 0 0 0,0-1 0 0 0,0 0 0 0 0,1 0 0 0 0,-1-1 0 0 0,0 1 0 0 0,1 0 0 0 0,-1 0 0 0 0,0-1-1 0 0,1 1 1 0 0,-1-1 0 0 0,1 1 0 0 0,-1-1 0 0 0,3 1 0 0 0,5 0 6 0 0,0 0-1 0 0,0 0 1 0 0,11-1-1 0 0,3 0 0 0 0,-15 0-60 0 0,0 0 0 0 0,-1 0 1 0 0,1-1-1 0 0,-1 0 0 0 0,1 0 0 0 0,-1-1 1 0 0,1 0-1 0 0,-1 0 0 0 0,8-4 0 0 0,-10 4 21 0 0,-1 0-1 0 0,0 0 0 0 0,1-1 0 0 0,-1 1 1 0 0,0-1-1 0 0,0 0 0 0 0,-1 0 0 0 0,1-1 1 0 0,0 1-1 0 0,-1-1 0 0 0,0 1 0 0 0,0-1 1 0 0,0 0-1 0 0,-1 0 0 0 0,4-6 1 0 0,-1-14 25 0 0,-5 23 8 0 0,0 0 0 0 0,0 0 0 0 0,0 0 0 0 0,0 0 1 0 0,0 0-1 0 0,0 0 0 0 0,0 0 0 0 0,0 0 0 0 0,0 1 0 0 0,0-1 0 0 0,-1 0 0 0 0,1 0 0 0 0,0 0 0 0 0,-1 0 0 0 0,1 0 0 0 0,-1 0 0 0 0,1 0 0 0 0,-1 1 0 0 0,1-1 0 0 0,-2-1 1 0 0,0 3 19 0 0,1 1 1 0 0,0 0-1 0 0,0 0 1 0 0,0 0 0 0 0,0 0-1 0 0,0 0 1 0 0,0 0-1 0 0,1 1 1 0 0,-2 3 0 0 0,-13 64 796 0 0,7-35-214 0 0,-7 65 0 0 0,-2 175 304 0 0,12-194-886 0 0,5-79-21 0 0,0-1 1 0 0,0 0-1 0 0,0 1 0 0 0,0-1 1 0 0,0 0-1 0 0,0 1 0 0 0,0-1 1 0 0,1 0-1 0 0,-1 0 0 0 0,0 1 1 0 0,1-1-1 0 0,-1 0 0 0 0,1 0 0 0 0,-1 1 1 0 0,2 1-1 0 0,-1-3 0 0 0,0 0-1 0 0,-1 0 1 0 0,1 0 0 0 0,0-1-1 0 0,0 1 1 0 0,-1 0 0 0 0,1 0-1 0 0,0 0 1 0 0,-1-1-1 0 0,1 1 1 0 0,0 0 0 0 0,-1-1-1 0 0,1 1 1 0 0,0-1 0 0 0,-1 1-1 0 0,1 0 1 0 0,-1-1 0 0 0,1 0-1 0 0,-1 1 1 0 0,1-1-1 0 0,-1 1 1 0 0,1-1 0 0 0,-1 1-1 0 0,0-1 1 0 0,1 0 0 0 0,-1 1-1 0 0,1-2 1 0 0,2-4-1 0 0,1 1 0 0 0,-1-1 0 0 0,-1 1 0 0 0,1-1 0 0 0,-1 0 0 0 0,0 0 0 0 0,0 0 0 0 0,-1 0 0 0 0,0 0 0 0 0,0 0 0 0 0,0-1 0 0 0,-1 1 0 0 0,1 0 0 0 0,-2-1 0 0 0,0-6 0 0 0,-3-10-9 0 0,0 0 1 0 0,-14-39-1 0 0,3 11 5 0 0,4 13 5 0 0,1-1 3 0 0,-8-46 0 0 0,17 74-2 0 0,-1 0-1 0 0,2-1 1 0 0,0 1-1 0 0,0 0 1 0 0,1 0 0 0 0,0 0-1 0 0,1 0 1 0 0,0 0-1 0 0,5-11 1 0 0,-6 18-1 0 0,1 0 1 0 0,0 0-1 0 0,0 0 0 0 0,0 1 1 0 0,0-1-1 0 0,1 1 0 0 0,0 0 1 0 0,-1-1-1 0 0,1 1 0 0 0,1 1 1 0 0,-1-1-1 0 0,0 0 0 0 0,0 1 1 0 0,1-1-1 0 0,0 1 1 0 0,-1 0-1 0 0,1 0 0 0 0,0 1 1 0 0,0-1-1 0 0,0 1 0 0 0,0 0 1 0 0,0 0-1 0 0,0 0 0 0 0,1 0 1 0 0,-1 1-1 0 0,0 0 0 0 0,5 0 1 0 0,-2 0-1 0 0,0 0 1 0 0,0 1-1 0 0,0 0 1 0 0,0 0-1 0 0,0 1 1 0 0,0 0-1 0 0,-1 0 1 0 0,1 1-1 0 0,-1 0 1 0 0,1 0-1 0 0,-1 0 1 0 0,0 1-1 0 0,0 0 1 0 0,0 0-1 0 0,8 8 1 0 0,-10-8 0 0 0,0 1 0 0 0,0-1 0 0 0,0 1 0 0 0,0 0 0 0 0,-1 0 0 0 0,0 0 0 0 0,0 1 0 0 0,0-1 0 0 0,-1 1 0 0 0,3 6 0 0 0,-5-9-1 0 0,1 0 0 0 0,-1 0 0 0 0,0 0 0 0 0,0 0 0 0 0,0 1 0 0 0,0-1 0 0 0,0 0 0 0 0,-1 0 0 0 0,1 0 0 0 0,-1 0 0 0 0,0 0 0 0 0,0 0 0 0 0,0 0 0 0 0,-1 0 0 0 0,1 0 0 0 0,0 0 0 0 0,-1 0 0 0 0,0-1 0 0 0,0 1 0 0 0,0-1 0 0 0,-3 4 0 0 0,-17 17 5 0 0,-1 0 1 0 0,-2-2 0 0 0,-44 32 0 0 0,51-39 61 0 0,10-6-230 0 0,8-8 150 0 0,0 0 0 0 0,0 0 0 0 0,0 0 0 0 0,0 0 0 0 0,0 0-1 0 0,0 0 1 0 0,0 0 0 0 0,0 0 0 0 0,-1 0 0 0 0,1 0 0 0 0,0 0 0 0 0,0 0 0 0 0,0 0-1 0 0,0 1 1 0 0,0-1 0 0 0,0 0 0 0 0,0 0 0 0 0,0 0 0 0 0,0 0 0 0 0,0 0 0 0 0,0 0-1 0 0,0 0 1 0 0,0 0 0 0 0,0 0 0 0 0,0 0 0 0 0,0 0 0 0 0,0 1 0 0 0,0-1 0 0 0,0 0-1 0 0,0 0 1 0 0,0 0 0 0 0,0 0 0 0 0,0 0 0 0 0,0 0 0 0 0,0 0 0 0 0,0 0-1 0 0,0 0 1 0 0,0 0 0 0 0,0 0 0 0 0,1 1 0 0 0,-1-1 0 0 0,0 0 0 0 0,0 0 0 0 0,0 0-1 0 0,0 0 1 0 0,0 0 0 0 0,0 0 0 0 0,0 0 0 0 0,0 0 0 0 0,0 0 0 0 0,0 0 0 0 0,0 0-1 0 0,0 0 1 0 0,0 0 0 0 0,1 0 0 0 0,-1 0 0 0 0,0 0 0 0 0,0 0 0 0 0,0 0 0 0 0,0 0-1 0 0,0 0 1 0 0,0 0 0 0 0,0 0 0 0 0,0 0 0 0 0,0 0 0 0 0,6-1-352 0 0,-2 0 1 0 0,1-1 0 0 0,0 0 0 0 0,0 0-1 0 0,6-3 1 0 0,-1 0-146 0 0,35-17-446 0 0,-1-1 0 0 0,-1-3-1 0 0,45-35 1 0 0,-82 57 1002 0 0,2-2 232 0 0,1-1-1 0 0,-1 2 1 0 0,1-1-1 0 0,19-8 1186 0 0,-28 15-1372 0 0,-1-1 1 0 0,1 0-1 0 0,-1 0 0 0 0,1 0 1 0 0,-1 0-1 0 0,1 0 0 0 0,-1 0 1 0 0,1 0-1 0 0,0 1 0 0 0,-1-1 1 0 0,1 0-1 0 0,-1 0 0 0 0,1 1 0 0 0,-1-1 1 0 0,1 0-1 0 0,0 1 0 0 0,-1-1 1 0 0,1 0-1 0 0,0 1 0 0 0,-1-1 1 0 0,1 0-1 0 0,0 1 0 0 0,0-1 1 0 0,-1 2-1 0 0,-1 14 237 0 0,2 0 0 0 0,0 1-1 0 0,0-1 1 0 0,1 0 0 0 0,1 1 0 0 0,9 30 0 0 0,0 12 267 0 0,-1 4-176 0 0,-4-35-278 0 0,-2 1 1 0 0,1 35-1 0 0,-5-49-91 0 0,-2-18-25 0 0,-1-31-21 0 0,1 18-11 0 0,-19-115-44 0 0,-8-59-1 0 0,28 165 47 0 0,0 0 1 0 0,1 0 0 0 0,2 0 0 0 0,0 0 0 0 0,10-39-1 0 0,-11 59 2 0 0,0-1 0 0 0,1 0 0 0 0,0 0 1 0 0,1 1-1 0 0,-1 0 0 0 0,1-1 0 0 0,6-8 0 0 0,-8 13 2 0 0,1-1 1 0 0,-1 1-1 0 0,1-1 1 0 0,-1 1-1 0 0,1 0 1 0 0,-1 0-1 0 0,1 0 1 0 0,0 0-1 0 0,0 0 1 0 0,-1 0-1 0 0,1 0 1 0 0,0 1-1 0 0,0-1 1 0 0,0 0-1 0 0,0 1 1 0 0,0 0 0 0 0,0-1-1 0 0,0 1 1 0 0,0 0-1 0 0,0 0 1 0 0,0 0-1 0 0,0 0 1 0 0,0 1-1 0 0,0-1 1 0 0,0 1-1 0 0,4 0 1 0 0,5 3-3 0 0,0 1 1 0 0,1 0 0 0 0,-2 1 0 0 0,1 0-1 0 0,-1 0 1 0 0,0 1 0 0 0,0 1-1 0 0,9 8 1 0 0,-7-5 15 0 0,-1 1 0 0 0,0 0 0 0 0,-1 0 0 0 0,0 1-1 0 0,13 23 1 0 0,-22-33 3 0 0,1 0 0 0 0,0 0 0 0 0,-1 0 0 0 0,0 0 0 0 0,0 0 0 0 0,0 0 0 0 0,0 0 0 0 0,0 0 0 0 0,-1 0 0 0 0,1 1 0 0 0,-1-1 0 0 0,0 0 0 0 0,0 4 0 0 0,-1-5-5 0 0,0 0 0 0 0,1 0 0 0 0,-1 0-1 0 0,0-1 1 0 0,0 1 0 0 0,0 0 0 0 0,0-1 0 0 0,0 1 0 0 0,-1-1-1 0 0,1 1 1 0 0,0-1 0 0 0,-1 0 0 0 0,1 1 0 0 0,-1-1-1 0 0,1 0 1 0 0,-1 0 0 0 0,0 0 0 0 0,1 0 0 0 0,-1 0 0 0 0,0-1-1 0 0,0 1 1 0 0,-3 1 0 0 0,-32 8-698 0 0,-62 11 0 0 0,63-15-230 0 0,-9 3-455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2.764"/>
    </inkml:context>
    <inkml:brush xml:id="br0">
      <inkml:brushProperty name="width" value="0.05" units="cm"/>
      <inkml:brushProperty name="height" value="0.05" units="cm"/>
      <inkml:brushProperty name="color" value="#E71224"/>
    </inkml:brush>
  </inkml:definitions>
  <inkml:trace contextRef="#ctx0" brushRef="#br0">34 40 8001 0 0,'-19'-22'428'0'0,"5"4"503"0"0,27 19 213 0 0,9 7-868 0 0,1-1 1 0 0,-1-2 0 0 0,1 0 0 0 0,40 2 0 0 0,92-5-569 0 0,-76-9-2253 0 0,-60 5 1335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257"/>
    </inkml:context>
    <inkml:brush xml:id="br0">
      <inkml:brushProperty name="width" value="0.05" units="cm"/>
      <inkml:brushProperty name="height" value="0.05" units="cm"/>
      <inkml:brushProperty name="color" value="#E71224"/>
    </inkml:brush>
  </inkml:definitions>
  <inkml:trace contextRef="#ctx0" brushRef="#br0">51 463 6689 0 0,'0'0'595'0'0,"-5"4"-296"0"0,0 1-133 0 0,-4 2-10 0 0,1 2 2814 0 0,6-4-2507 0 0,-2 17-53 0 0,3-16 1073 0 0,0 2-1336 0 0,-4 16-38 0 0,2-12-19 0 0,0 0 0 0 0,1 1 0 0 0,1-1-1 0 0,0 1 1 0 0,1 20 0 0 0,0-32-10 0 0,0 0-60 0 0,0-1-1 0 0,0 1 0 0 0,0-1 0 0 0,0 1 1 0 0,0 0-1 0 0,0-1 0 0 0,0 1 1 0 0,0 0-1 0 0,0-1 0 0 0,0 1 1 0 0,0-1-1 0 0,0 1 0 0 0,0 0 0 0 0,0-1 1 0 0,1 1-1 0 0,-1-1 0 0 0,0 1 1 0 0,0-1-1 0 0,1 1 0 0 0,-1-1 1 0 0,1 1-1 0 0,-1-1 0 0 0,0 1 0 0 0,1-1 1 0 0,-1 1-1 0 0,1-1 0 0 0,-1 1 1 0 0,1-1-1 0 0,-1 0 0 0 0,1 1 1 0 0,-1-1-1 0 0,1 0 0 0 0,-1 0 1 0 0,1 1-1 0 0,0-1 0 0 0,-1 0 0 0 0,1 0 1 0 0,-1 0-1 0 0,1 0 0 0 0,0 0 1 0 0,-1 1-1 0 0,1-1 0 0 0,-1 0 1 0 0,1-1-1 0 0,0 1 0 0 0,-1 0 0 0 0,1 0 1 0 0,0 0-1 0 0,10-4-17 0 0,-6 2-14 0 0,-1 1 1 0 0,0 0-1 0 0,0-1 0 0 0,0 1 0 0 0,1 1 1 0 0,-1-1-1 0 0,8 1 0 0 0,17-17-503 0 0,85-49 409 0 0,-85 49-3 0 0,-11-22 37 0 0,53-124 34 0 0,-67 153 36 0 0,0 0 1 0 0,-1 0-1 0 0,-1 0 1 0 0,2-12-1 0 0,-3 19 1 0 0,-1 0 1 0 0,0-1-1 0 0,-1 1 1 0 0,1 0-1 0 0,0 0 1 0 0,-1 0-1 0 0,-1-5 1 0 0,-2-8-2 0 0,-1-8 1 0 0,0-1 1 0 0,-18-45-1 0 0,19 59 3 0 0,-1 1 0 0 0,0-1-1 0 0,-1 1 1 0 0,0 1 0 0 0,0-1 0 0 0,-1 1 0 0 0,0 0 0 0 0,-16-14 0 0 0,20 20-3 0 0,0 0 0 0 0,-1 1 0 0 0,1 0 0 0 0,0 0 0 0 0,-1 0 0 0 0,0 0 0 0 0,0 0 0 0 0,1 1 0 0 0,-1-1 0 0 0,-5 0 0 0 0,7 2 1 0 0,0 0-1 0 0,0-1 1 0 0,0 1 0 0 0,0 0 0 0 0,0 1 0 0 0,0-1 0 0 0,0 0-1 0 0,0 0 1 0 0,0 1 0 0 0,0-1 0 0 0,0 1 0 0 0,0 0-1 0 0,1 0 1 0 0,-1-1 0 0 0,0 1 0 0 0,0 0 0 0 0,1 0 0 0 0,-1 1-1 0 0,0-1 1 0 0,1 0 0 0 0,-3 3 0 0 0,3-2 412 0 0,1 3-365 0 0,0 0 0 0 0,0 1 0 0 0,-1-1 1 0 0,1 0-1 0 0,-3 8 0 0 0,0 7 14 0 0,5 38 319 0 0,7 50-77 0 0,-8-97-217 0 0,0 0 0 0 0,1 0 0 0 0,0 0 0 0 0,1 0 0 0 0,0 0 1 0 0,1 0-1 0 0,0-1 0 0 0,9 17 0 0 0,1 0 97 0 0,64 118 97 0 0,-73-136-353 0 0,1-1 1 0 0,0 0-1 0 0,7 6 0 0 0,-13-14 70 0 0,2 2-394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5.676"/>
    </inkml:context>
    <inkml:brush xml:id="br0">
      <inkml:brushProperty name="width" value="0.05" units="cm"/>
      <inkml:brushProperty name="height" value="0.05" units="cm"/>
      <inkml:brushProperty name="color" value="#E71224"/>
    </inkml:brush>
  </inkml:definitions>
  <inkml:trace contextRef="#ctx0" brushRef="#br0">184 36 8661 0 0,'-3'-4'187'0'0,"-1"1"-1"0"0,0 0 1 0 0,0 0 0 0 0,0 0 0 0 0,-1 0-1 0 0,1 1 1 0 0,-1-1 0 0 0,1 1 0 0 0,-1 0-1 0 0,0 0 1 0 0,0 1 0 0 0,0 0 0 0 0,0 0-1 0 0,0 0 1 0 0,0 0 0 0 0,0 1 0 0 0,0-1-1 0 0,0 1 1 0 0,-7 1 0 0 0,10 0-140 0 0,1 0-1 0 0,0-1 1 0 0,0 1 0 0 0,-1 0 0 0 0,1-1-1 0 0,0 1 1 0 0,0 0 0 0 0,0 0 0 0 0,0 0-1 0 0,0 0 1 0 0,0 0 0 0 0,0 0 0 0 0,0 0-1 0 0,1 1 1 0 0,-1-1 0 0 0,0 0 0 0 0,0 2-1 0 0,-13 28 485 0 0,11-22-357 0 0,-13 24 346 0 0,10-23-414 0 0,1 2 1 0 0,0-1-1 0 0,1 0 0 0 0,0 1 1 0 0,-4 18-1 0 0,8-27-102 0 0,-1 0-1 0 0,1 0 1 0 0,0-1 0 0 0,0 1-1 0 0,0 0 1 0 0,1 0-1 0 0,-1-1 1 0 0,1 1 0 0 0,-1 0-1 0 0,1-1 1 0 0,0 1-1 0 0,0-1 1 0 0,0 1 0 0 0,1-1-1 0 0,-1 1 1 0 0,0-1-1 0 0,1 0 1 0 0,0 1 0 0 0,-1-1-1 0 0,1 0 1 0 0,0 0 0 0 0,0 0-1 0 0,0-1 1 0 0,0 1-1 0 0,1 0 1 0 0,-1-1 0 0 0,0 1-1 0 0,1-1 1 0 0,-1 0-1 0 0,4 1 1 0 0,0 1-31 0 0,0-2 1 0 0,0 1-1 0 0,1 0 0 0 0,-1-1 1 0 0,1-1-1 0 0,-1 1 0 0 0,1-1 1 0 0,-1 0-1 0 0,1 0 0 0 0,-1-1 1 0 0,1 1-1 0 0,-1-2 0 0 0,0 1 1 0 0,1-1-1 0 0,8-3 0 0 0,-10 3-3 0 0,0 0-1 0 0,0 0 1 0 0,0-1-1 0 0,0 1 0 0 0,-1-1 1 0 0,1 0-1 0 0,-1-1 0 0 0,1 1 1 0 0,-1-1-1 0 0,0 0 0 0 0,0 0 1 0 0,-1 0-1 0 0,1 0 0 0 0,-1-1 1 0 0,0 1-1 0 0,0-1 1 0 0,-1 0-1 0 0,4-8 0 0 0,-4 9 31 0 0,-1 0 0 0 0,0-1 0 0 0,0 1 0 0 0,-1-1 0 0 0,1 1-1 0 0,-1-1 1 0 0,0 1 0 0 0,0-1 0 0 0,0 1 0 0 0,-1-1 0 0 0,1 1 0 0 0,-1-1-1 0 0,0 1 1 0 0,-1 0 0 0 0,1-1 0 0 0,-1 1 0 0 0,1 0 0 0 0,-1 0 0 0 0,-1 0-1 0 0,1 0 1 0 0,-1 0 0 0 0,1 1 0 0 0,-1-1 0 0 0,0 1 0 0 0,0 0-1 0 0,0-1 1 0 0,-1 2 0 0 0,1-1 0 0 0,-1 0 0 0 0,0 1 0 0 0,0-1 0 0 0,0 1-1 0 0,0 0 1 0 0,0 0 0 0 0,0 1 0 0 0,0-1 0 0 0,-1 1 0 0 0,1 0 0 0 0,0 0-1 0 0,-6 0 1 0 0,7 0-1 0 0,-6 0 5 0 0,0 0-1 0 0,0 0 1 0 0,-12 1-1 0 0,19 0-6 0 0,1 0 0 0 0,-1 0 0 0 0,1 1 0 0 0,-1-1 0 0 0,1 0 0 0 0,0 0 0 0 0,-1 1 0 0 0,1-1 0 0 0,-1 1 0 0 0,1-1 0 0 0,-1 1 0 0 0,1-1 0 0 0,0 1 0 0 0,0 0 0 0 0,-1 0 0 0 0,1 0 0 0 0,0 0 0 0 0,0 0 0 0 0,0 0 0 0 0,0 0 0 0 0,0 0 0 0 0,0 0 0 0 0,0 0 0 0 0,0 1 0 0 0,0-1 0 0 0,1 0 0 0 0,-1 1 0 0 0,0 2 0 0 0,1-4-53 0 0,0 1 0 0 0,0-1 1 0 0,0 1-1 0 0,0 0 0 0 0,0-1 1 0 0,0 1-1 0 0,0-1 0 0 0,1 1 0 0 0,-1 0 1 0 0,0-1-1 0 0,0 1 0 0 0,1-1 1 0 0,-1 1-1 0 0,0-1 0 0 0,1 1 1 0 0,-1-1-1 0 0,1 1 0 0 0,-1-1 1 0 0,0 1-1 0 0,1-1 0 0 0,-1 0 1 0 0,1 1-1 0 0,-1-1 0 0 0,1 0 0 0 0,0 1 1 0 0,0-1-1 0 0,17 7-2186 0 0,-6-5 986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6.979"/>
    </inkml:context>
    <inkml:brush xml:id="br0">
      <inkml:brushProperty name="width" value="0.05" units="cm"/>
      <inkml:brushProperty name="height" value="0.05" units="cm"/>
      <inkml:brushProperty name="color" value="#E71224"/>
    </inkml:brush>
  </inkml:definitions>
  <inkml:trace contextRef="#ctx0" brushRef="#br0">295 150 8497 0 0,'23'-33'-186'0'0,"-21"31"252"0"0,0-1-1 0 0,-1 1 1 0 0,1 0-1 0 0,0-1 1 0 0,-1 1-1 0 0,0-1 0 0 0,1 1 1 0 0,-1-1-1 0 0,0 1 1 0 0,0-1-1 0 0,0-4 1 0 0,0 6-16 0 0,-1 0 1 0 0,0 1 0 0 0,0-1-1 0 0,0 0 1 0 0,0 1 0 0 0,0-1-1 0 0,0 0 1 0 0,-1 1-1 0 0,1-1 1 0 0,0 0 0 0 0,0 1-1 0 0,0-1 1 0 0,-1 1 0 0 0,1-1-1 0 0,0 0 1 0 0,-1 1 0 0 0,1-1-1 0 0,0 1 1 0 0,-1-1 0 0 0,1 1-1 0 0,-1-2 1 0 0,-1 2 27 0 0,1-1 0 0 0,0 0 0 0 0,0 1 0 0 0,0-1 0 0 0,-1 1 0 0 0,1 0 0 0 0,0-1 0 0 0,0 1 0 0 0,-1 0 0 0 0,1 0 0 0 0,0 0 0 0 0,-1 0 0 0 0,1 0 0 0 0,0 0 0 0 0,0 0 0 0 0,-2 1 0 0 0,-27 5 461 0 0,0 2 0 0 0,0 1 0 0 0,1 1 1 0 0,-38 19-1 0 0,57-24-479 0 0,-1 0 0 0 0,1 1 0 0 0,0 0 0 0 0,1 1 1 0 0,-1 0-1 0 0,1 1 0 0 0,1 0 0 0 0,0 0 1 0 0,-10 12-1 0 0,16-17-45 0 0,0 0 0 0 0,0 0 1 0 0,0 0-1 0 0,0 0 0 0 0,1 1 0 0 0,-1-1 1 0 0,1 0-1 0 0,0 1 0 0 0,0-1 1 0 0,0 1-1 0 0,1 0 0 0 0,-1-1 0 0 0,1 1 1 0 0,0 0-1 0 0,0-1 0 0 0,0 1 0 0 0,0 0 1 0 0,0-1-1 0 0,1 1 0 0 0,0-1 0 0 0,0 1 1 0 0,0-1-1 0 0,0 1 0 0 0,0-1 1 0 0,1 1-1 0 0,0-1 0 0 0,-1 0 0 0 0,1 0 1 0 0,0 0-1 0 0,1 0 0 0 0,-1 0 0 0 0,5 4 1 0 0,-1-1-7 0 0,1-1 0 0 0,-1 0 0 0 0,1-1 1 0 0,0 1-1 0 0,0-1 0 0 0,0-1 0 0 0,0 1 1 0 0,1-1-1 0 0,0 0 0 0 0,-1-1 0 0 0,1 0 1 0 0,14 2-1 0 0,6-1-124 0 0,0-1 1 0 0,36-1-1 0 0,-47-2-37 0 0,-1 0 0 0 0,1-2 0 0 0,-1 1 0 0 0,0-2 0 0 0,0 0 0 0 0,0-2 0 0 0,0 1 0 0 0,-1-2 0 0 0,19-9 0 0 0,-28 12 127 0 0,1 0 1 0 0,-1 0-1 0 0,0 0 1 0 0,0-1-1 0 0,0 0 1 0 0,-1 0-1 0 0,0 0 1 0 0,0 0-1 0 0,0-1 1 0 0,0 0-1 0 0,-1 0 1 0 0,0-1 0 0 0,0 1-1 0 0,-1-1 1 0 0,0 0-1 0 0,0 0 1 0 0,0 0-1 0 0,-1 0 1 0 0,0 0-1 0 0,-1 0 1 0 0,1-1-1 0 0,-1-11 1 0 0,0 14 30 0 0,-1 0 0 0 0,-1 1-1 0 0,1-1 1 0 0,-1 0 0 0 0,0 1 0 0 0,0-1 0 0 0,0 0 0 0 0,0 1-1 0 0,-1 0 1 0 0,-2-7 0 0 0,2 10 8 0 0,1 0-1 0 0,0-1 1 0 0,0 1-1 0 0,0 0 1 0 0,-1 0 0 0 0,1-1-1 0 0,0 1 1 0 0,-1 0-1 0 0,1 1 1 0 0,-1-1 0 0 0,0 0-1 0 0,1 0 1 0 0,-1 1-1 0 0,1-1 1 0 0,-1 0-1 0 0,0 1 1 0 0,0 0 0 0 0,1-1-1 0 0,-1 1 1 0 0,0 0-1 0 0,0 0 1 0 0,1 0 0 0 0,-1 0-1 0 0,0 0 1 0 0,0 1-1 0 0,1-1 1 0 0,-1 0-1 0 0,0 1 1 0 0,0 0 0 0 0,-2 1-1 0 0,-6 1 62 0 0,0 0 0 0 0,1 1 0 0 0,-1 1 0 0 0,1 0 0 0 0,0 0 0 0 0,0 1 0 0 0,1 0 0 0 0,-13 11 0 0 0,19-15-66 0 0,-1 0 1 0 0,1 1-1 0 0,0-1 1 0 0,0 1-1 0 0,0-1 1 0 0,1 1-1 0 0,-1-1 0 0 0,1 1 1 0 0,-1 0-1 0 0,1 0 1 0 0,0 0-1 0 0,0 0 1 0 0,0 0-1 0 0,0 0 1 0 0,1 0-1 0 0,-1 0 1 0 0,1 0-1 0 0,0 0 1 0 0,0 0-1 0 0,0 0 1 0 0,0 0-1 0 0,0 0 1 0 0,1 0-1 0 0,-1 0 1 0 0,1 1-1 0 0,0-2 1 0 0,0 1-1 0 0,0 0 1 0 0,1 0-1 0 0,-1 0 1 0 0,0 0-1 0 0,5 4 1 0 0,-4-3 2 0 0,1-1-1 0 0,1 0 1 0 0,-1 0 0 0 0,0-1 0 0 0,1 1 0 0 0,-1-1 0 0 0,1 1 0 0 0,0-1 0 0 0,0 0-1 0 0,0 0 1 0 0,0-1 0 0 0,0 1 0 0 0,0-1 0 0 0,1 0 0 0 0,3 0 0 0 0,4 1 4 0 0,0 0-1 0 0,0-1 1 0 0,-1-1 0 0 0,17 0 0 0 0,-20-1-13 0 0,0 0 0 0 0,0 0-1 0 0,0-1 1 0 0,0 0 0 0 0,0-1 0 0 0,0 1 0 0 0,-1-1 0 0 0,1-1-1 0 0,9-5 1 0 0,-15 7-7 0 0,1 0 1 0 0,0 0-1 0 0,-1 0 0 0 0,0 0 0 0 0,0 0 1 0 0,0 0-1 0 0,0-1 0 0 0,0 1 0 0 0,0-1 1 0 0,0 0-1 0 0,-1 1 0 0 0,1-1 0 0 0,-1 0 0 0 0,0 0 1 0 0,0 0-1 0 0,0 0 0 0 0,0 0 0 0 0,0 0 1 0 0,-1 0-1 0 0,0 0 0 0 0,1 0 0 0 0,-1 0 1 0 0,0 0-1 0 0,0-1 0 0 0,-1 1 0 0 0,1 0 0 0 0,-2-3 1 0 0,1 2 1 0 0,0 0 0 0 0,0 1 0 0 0,0-1 0 0 0,-1 1 1 0 0,0 0-1 0 0,1 0 0 0 0,-1-1 0 0 0,0 1 0 0 0,-4-4 0 0 0,5 6 1 0 0,0 0 0 0 0,0 0 0 0 0,0 0 0 0 0,0 0 0 0 0,1 1 0 0 0,-1-1 0 0 0,0 0 0 0 0,0 0 0 0 0,0 1 0 0 0,0-1 0 0 0,-1 1 0 0 0,1-1 0 0 0,0 1 0 0 0,0 0 0 0 0,0-1 0 0 0,0 1 0 0 0,0 0 0 0 0,-1 0 0 0 0,1-1 0 0 0,0 1 0 0 0,0 0 0 0 0,-1 0 0 0 0,1 0 0 0 0,0 1 0 0 0,0-1 0 0 0,0 0 0 0 0,0 0 0 0 0,-1 1 0 0 0,1-1 0 0 0,0 1 0 0 0,0-1 0 0 0,-1 1 0 0 0,0 1 5 0 0,-1 0-1 0 0,1 0 1 0 0,0 0-1 0 0,1 1 1 0 0,-1-1-1 0 0,0 0 1 0 0,0 1-1 0 0,1-1 1 0 0,0 1-1 0 0,-1 0 1 0 0,0 2-1 0 0,-10 33 197 0 0,11-35-159 0 0,-1 4 17 0 0,0-1-1 0 0,1 1 1 0 0,0-1-1 0 0,0 1 1 0 0,0 0-1 0 0,1 0 1 0 0,0 7-1 0 0,1-12-52 0 0,-1 0-1 0 0,0 0 0 0 0,1 0 1 0 0,-1-1-1 0 0,1 1 1 0 0,0 0-1 0 0,0 0 1 0 0,-1-1-1 0 0,1 1 0 0 0,0-1 1 0 0,0 1-1 0 0,0-1 1 0 0,1 1-1 0 0,-1-1 0 0 0,0 0 1 0 0,1 1-1 0 0,-1-1 1 0 0,0 0-1 0 0,1 0 0 0 0,0 0 1 0 0,-1 0-1 0 0,1 0 1 0 0,-1 0-1 0 0,1-1 1 0 0,0 1-1 0 0,0-1 0 0 0,-1 1 1 0 0,1-1-1 0 0,0 1 1 0 0,0-1-1 0 0,3 0 0 0 0,1 1-15 0 0,1-1-1 0 0,-1 0 0 0 0,0 0 0 0 0,1 0 0 0 0,-1-1 0 0 0,0 0 0 0 0,1 0 1 0 0,-1-1-1 0 0,0 0 0 0 0,0 0 0 0 0,0 0 0 0 0,0-1 0 0 0,0 0 0 0 0,-1 0 0 0 0,1 0 1 0 0,-1-1-1 0 0,0 1 0 0 0,0-1 0 0 0,0-1 0 0 0,0 1 0 0 0,-1-1 0 0 0,0 0 1 0 0,5-7-1 0 0,0-4-99 0 0,7-11 15 0 0,-1-1 1 0 0,-1 0-1 0 0,14-45 0 0 0,-3-12 39 0 0,-29 125 457 0 0,1-1 0 0 0,6 75 0 0 0,-2-103-246 0 0,1-1 0 0 0,0 0 0 0 0,1 0 0 0 0,0 0 0 0 0,1-1 0 0 0,0 1 1 0 0,0-1-1 0 0,1 0 0 0 0,7 12 0 0 0,0-5 47 0 0,0 0 1 0 0,1 0 0 0 0,26 23 0 0 0,-34-34-268 0 0,0-1 1 0 0,1 0-1 0 0,-1 0 1 0 0,1 0-1 0 0,0-1 1 0 0,11 5 0 0 0,-13-11-476 0 0,-1-1 1 0 0,0 0-1 0 0,1-1 1 0 0,-2 1-1 0 0,5-7 1 0 0,-7 10 494 0 0,7-13-514 0 0,0 0 1 0 0,-1-1-1 0 0,-1 1 0 0 0,0-1 1 0 0,-1 0-1 0 0,-1-1 1 0 0,0 1-1 0 0,1-31 1 0 0,-4 25 406 0 0,0 0 0 0 0,-2 0 1 0 0,0 1-1 0 0,-1-1 0 0 0,-1 1 1 0 0,-9-26-1 0 0,12 42 148 0 0,0 1 0 0 0,0-1 1 0 0,-1 1-1 0 0,1-1 0 0 0,-1 1 0 0 0,0 0 0 0 0,0 0 0 0 0,0 0 0 0 0,0 0 1 0 0,-1 0-1 0 0,1 0 0 0 0,-1 0 0 0 0,1 1 0 0 0,-5-3 0 0 0,5 4 2 0 0,-1 0 0 0 0,0 0 0 0 0,0 0 0 0 0,1 0 0 0 0,-1 0 0 0 0,0 1 0 0 0,0 0 0 0 0,0-1 0 0 0,0 1 1 0 0,1 0-1 0 0,-1 0 0 0 0,0 1 0 0 0,0-1 0 0 0,0 0 0 0 0,0 1 0 0 0,0 0 0 0 0,1 0 0 0 0,-6 2 0 0 0,-15 5-73 0 0,0 2 1 0 0,-28 16-1 0 0,44-22 11 0 0,0 0 0 0 0,0 1 0 0 0,1-1 0 0 0,0 2 0 0 0,0-1 0 0 0,0 0 0 0 0,1 1 0 0 0,0 0 1 0 0,0 0-1 0 0,0 1 0 0 0,-4 8 0 0 0,7-12 53 0 0,1-1 0 0 0,1 1 0 0 0,-1-1 0 0 0,0 1 0 0 0,1 0 0 0 0,-1-1 0 0 0,1 1 0 0 0,0 0 0 0 0,0 0 0 0 0,0-1 0 0 0,0 1 0 0 0,0 0 0 0 0,1-1 0 0 0,-1 1 0 0 0,1 0 0 0 0,0-1 0 0 0,-1 1 0 0 0,1-1 0 0 0,0 1 0 0 0,1-1 0 0 0,-1 1 0 0 0,0-1 0 0 0,1 0 0 0 0,-1 0 0 0 0,1 0 0 0 0,0 0 0 0 0,0 0 0 0 0,0 0 0 0 0,0 0 0 0 0,4 3 0 0 0,-1-2 16 0 0,-1 0 0 0 0,1 0-1 0 0,0 0 1 0 0,1 0 0 0 0,-1-1 0 0 0,0 0 0 0 0,1 0 0 0 0,-1 0-1 0 0,1 0 1 0 0,0-1 0 0 0,-1 0 0 0 0,1-1 0 0 0,9 1 0 0 0,2-3 48 0 0,-1-1 1 0 0,0 0 0 0 0,0-2-1 0 0,22-7 1 0 0,-22 6 18 0 0,0 1 0 0 0,1 0 0 0 0,31-4 0 0 0,-27 8-79 0 0,1-1 13 0 0,32-5 0 0 0,-35 3-21 0 0,-11 2 233 0 0,-1 1 0 0 0,1-1 0 0 0,-1 0 0 0 0,0 0 0 0 0,1-1-1 0 0,-1 0 1 0 0,-1 0 0 0 0,12-8 0 0 0,-18 11-182 0 0,0 0 0 0 0,0 0 0 0 0,0 0 0 0 0,0 0 0 0 0,0 0 0 0 0,0-1 0 0 0,1 1 0 0 0,-1 0 0 0 0,0 0 0 0 0,0 0-1 0 0,0 0 1 0 0,0 0 0 0 0,0 0 0 0 0,0 0 0 0 0,1 0 0 0 0,-1 0 0 0 0,0 0 0 0 0,0 0 0 0 0,0 0 0 0 0,0 0 0 0 0,0 0 0 0 0,1 0 0 0 0,-1 0 0 0 0,0 0 0 0 0,0 0-1 0 0,0 0 1 0 0,0 0 0 0 0,0 0 0 0 0,1 0 0 0 0,-1 0 0 0 0,0 0 0 0 0,0 0 0 0 0,0 0 0 0 0,0 0 0 0 0,0 0 0 0 0,0 0 0 0 0,1 0 0 0 0,-1 0 0 0 0,0 0 0 0 0,0 0-1 0 0,0 0 1 0 0,0 1 0 0 0,0-1 0 0 0,0 0 0 0 0,0 0 0 0 0,1 0 0 0 0,-1 0 0 0 0,0 0 0 0 0,1 11 863 0 0,-7 21-344 0 0,5-24-376 0 0,-9 42 188 0 0,6-34-269 0 0,0 0 0 0 0,2 0 1 0 0,0 1-1 0 0,0-1 0 0 0,3 34 0 0 0,-1-49-115 0 0,0 0-1 0 0,0-1 0 0 0,0 1 1 0 0,1 0-1 0 0,-1-1 0 0 0,0 1 1 0 0,0 0-1 0 0,1 0 1 0 0,-1-1-1 0 0,0 1 0 0 0,1 0 1 0 0,-1-1-1 0 0,1 1 0 0 0,-1-1 1 0 0,1 1-1 0 0,-1-1 0 0 0,1 1 1 0 0,-1-1-1 0 0,1 1 1 0 0,-1-1-1 0 0,1 1 0 0 0,0-1 1 0 0,-1 0-1 0 0,1 1 0 0 0,0-1 1 0 0,-1 0-1 0 0,1 1 0 0 0,0-1 1 0 0,0 0-1 0 0,-1 0 1 0 0,1 0-1 0 0,0 0 0 0 0,0 0 1 0 0,-1 0-1 0 0,1 0 0 0 0,0 0 1 0 0,0 0-1 0 0,-1 0 0 0 0,1 0 1 0 0,0 0-1 0 0,0-1 0 0 0,-1 1 1 0 0,1 0-1 0 0,0 0 1 0 0,-1-1-1 0 0,2 0 0 0 0,6-2-648 0 0,0-1 0 0 0,-1 0-1 0 0,11-7 1 0 0,-7 4-472 0 0,3 1-21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7.305"/>
    </inkml:context>
    <inkml:brush xml:id="br0">
      <inkml:brushProperty name="width" value="0.05" units="cm"/>
      <inkml:brushProperty name="height" value="0.05" units="cm"/>
      <inkml:brushProperty name="color" value="#E71224"/>
    </inkml:brush>
  </inkml:definitions>
  <inkml:trace contextRef="#ctx0" brushRef="#br0">31 27 6001 0 0,'3'-16'462'0'0,"-1"6"877"0"0,-2 10-1247 0 0,-1 0 0 0 0,1 0 0 0 0,-1 0 1 0 0,1 0-1 0 0,-1 0 0 0 0,1 0 0 0 0,0 0 0 0 0,-1 0 0 0 0,1 0 1 0 0,-1 0-1 0 0,1 0 0 0 0,0 0 0 0 0,-1 1 0 0 0,1-1 1 0 0,0 0-1 0 0,-1 0 0 0 0,1 0 0 0 0,-1 1 0 0 0,1-1 1 0 0,0 0-1 0 0,0 1 0 0 0,-1-1 0 0 0,1 0 0 0 0,0 0 1 0 0,-1 1-1 0 0,1 0 0 0 0,-3 1-30 0 0,1 1 1 0 0,-1-1 0 0 0,1 1-1 0 0,0 0 1 0 0,0 0-1 0 0,0 0 1 0 0,-3 6-1 0 0,4-8-163 0 0,1 1 0 0 0,-1 0 0 0 0,0-1 0 0 0,1 1-1 0 0,-1 0 1 0 0,1-1 0 0 0,0 1 0 0 0,0 0 0 0 0,-1-1-1 0 0,1 1 1 0 0,0 0 0 0 0,0-1 0 0 0,1 1 0 0 0,-1 0 0 0 0,0 0-1 0 0,1-1 1 0 0,-1 1 0 0 0,2 2 0 0 0,2 5-867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09.896"/>
    </inkml:context>
    <inkml:brush xml:id="br0">
      <inkml:brushProperty name="width" value="0.05" units="cm"/>
      <inkml:brushProperty name="height" value="0.05" units="cm"/>
      <inkml:brushProperty name="color" value="#E71224"/>
    </inkml:brush>
  </inkml:definitions>
  <inkml:trace contextRef="#ctx0" brushRef="#br0">147 51 9333 0 0,'7'-40'799'0'0,"-8"30"570"0"0,-5 27-430 0 0,-6 45-376 0 0,3 0-1 0 0,2 0 1 0 0,1 85-1 0 0,5-85-175 0 0,3 423 2067 0 0,2-101-1573 0 0,-26 0-614 0 0,-54 226 250 0 0,58-437-477 0 0,16-141-25 0 0,2-1 1 0 0,2 0-1 0 0,7 48 1 0 0,-8-74-8 0 0,1 0 1 0 0,-1-1-1 0 0,1 1 1 0 0,0-1-1 0 0,0 0 1 0 0,0 1-1 0 0,1-1 1 0 0,-1 0-1 0 0,1 0 1 0 0,0-1-1 0 0,0 1 1 0 0,0-1-1 0 0,1 1 1 0 0,-1-1-1 0 0,1 0 1 0 0,0 0 0 0 0,0 0-1 0 0,0-1 1 0 0,0 0-1 0 0,0 1 1 0 0,1-1-1 0 0,-1-1 1 0 0,1 1-1 0 0,6 1 1 0 0,11 2 43 0 0,0-1 1 0 0,0-1 0 0 0,0-1-1 0 0,23-1 1 0 0,-29-1-39 0 0,2149 26 3966 0 0,-2105-25-3998 0 0,333 3 127 0 0,573-11-171 0 0,-958 6 46 0 0,18 1-204 0 0,0-2 0 0 0,0-1 0 0 0,0-1 0 0 0,41-12 0 0 0,-64 15 144 0 0,-1 1 0 0 0,0-1-1 0 0,0 0 1 0 0,0 0 0 0 0,0 0-1 0 0,0 0 1 0 0,0 0 0 0 0,0-1-1 0 0,0 1 1 0 0,0 0 0 0 0,-1-1-1 0 0,1 0 1 0 0,-1 1-1 0 0,1-1 1 0 0,-1 0 0 0 0,3-3-1 0 0,-4 3-71 0 0,1 0-1 0 0,-1 0 1 0 0,1 0-1 0 0,-1 0 0 0 0,0 0 1 0 0,0 0-1 0 0,0 0 0 0 0,0-1 1 0 0,0 1-1 0 0,-1 0 1 0 0,1 0-1 0 0,0 0 0 0 0,-1 0 1 0 0,0 0-1 0 0,1 0 1 0 0,-1 0-1 0 0,0 1 0 0 0,0-1 1 0 0,-1-2-1 0 0,-2-2-352 0 0,0 1-1 0 0,0-1 1 0 0,0 1-1 0 0,0 0 1 0 0,-1 0-1 0 0,-6-5 1 0 0,7 6 190 0 0,-22-22-1814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8.004"/>
    </inkml:context>
    <inkml:brush xml:id="br0">
      <inkml:brushProperty name="width" value="0.05" units="cm"/>
      <inkml:brushProperty name="height" value="0.05" units="cm"/>
      <inkml:brushProperty name="color" value="#E71224"/>
    </inkml:brush>
  </inkml:definitions>
  <inkml:trace contextRef="#ctx0" brushRef="#br0">62 118 8329 0 0,'5'-17'2603'0'0,"-10"30"-1151"0"0,1-4-1006 0 0,-1 0-1 0 0,0-1 1 0 0,-9 11 0 0 0,9-12-274 0 0,1-1 1 0 0,-1 1-1 0 0,1 0 1 0 0,1 0 0 0 0,-7 15-1 0 0,10-20-163 0 0,-1 0 0 0 0,0 0 0 0 0,1 0 0 0 0,0 0 0 0 0,-1 0 0 0 0,1 1 0 0 0,0-1 0 0 0,0 0 0 0 0,0 0 0 0 0,1 0 0 0 0,-1 1 0 0 0,0-1 0 0 0,1 0 0 0 0,-1 0 0 0 0,1 0 0 0 0,0 0 0 0 0,0 0 0 0 0,0 0 0 0 0,0 0 0 0 0,0 0 0 0 0,2 2 0 0 0,-1-2-2 0 0,1 1-1 0 0,-1-1 0 0 0,1 0 1 0 0,0 0-1 0 0,0-1 0 0 0,-1 1 1 0 0,1 0-1 0 0,1-1 0 0 0,-1 0 1 0 0,0 0-1 0 0,0 0 0 0 0,5 1 1 0 0,9 1-12 0 0,-1-1 0 0 0,1-1-1 0 0,0-1 1 0 0,21-2 0 0 0,-37 2 4 0 0,11-1-86 0 0,0 0-1 0 0,-1-1 1 0 0,1 0-1 0 0,-1-1 1 0 0,0 0-1 0 0,1-1 1 0 0,-1 0-1 0 0,17-10 1 0 0,-24 12 57 0 0,-1 0 1 0 0,1-1 0 0 0,0 1-1 0 0,-1-1 1 0 0,0 0 0 0 0,0 0-1 0 0,0 0 1 0 0,0-1 0 0 0,0 1-1 0 0,0-1 1 0 0,-1 1-1 0 0,0-1 1 0 0,0 0 0 0 0,0 0-1 0 0,0 0 1 0 0,-1 0 0 0 0,1 0-1 0 0,-1 0 1 0 0,0-1 0 0 0,0 1-1 0 0,0 0 1 0 0,-1-1-1 0 0,0 1 1 0 0,0 0 0 0 0,0-1-1 0 0,-1-5 1 0 0,-1 0 21 0 0,0 1 0 0 0,0 0-1 0 0,-1-1 1 0 0,0 1 0 0 0,-1 0 0 0 0,0 0 0 0 0,-10-16 0 0 0,10 20 4 0 0,1 0 1 0 0,-1 0-1 0 0,0 0 1 0 0,0 0-1 0 0,-1 1 0 0 0,1 0 1 0 0,-1-1-1 0 0,0 2 1 0 0,0-1-1 0 0,-1 1 1 0 0,1 0-1 0 0,-1 0 1 0 0,-8-4-1 0 0,12 7 12 0 0,0 0-1 0 0,0 0 1 0 0,0 0-1 0 0,0 0 0 0 0,0 0 1 0 0,0 1-1 0 0,0-1 1 0 0,1 1-1 0 0,-1-1 1 0 0,0 1-1 0 0,0-1 0 0 0,0 1 1 0 0,0 0-1 0 0,1 0 1 0 0,-1 0-1 0 0,0 0 1 0 0,1 0-1 0 0,-1 1 0 0 0,1-1 1 0 0,-1 0-1 0 0,1 1 1 0 0,-2 2-1 0 0,-4 3 67 0 0,1 1 0 0 0,-11 17 0 0 0,14-20-23 0 0,0 1 1 0 0,0 0-1 0 0,0 0 1 0 0,1 0-1 0 0,0 1 1 0 0,0-1-1 0 0,1 1 1 0 0,0-1-1 0 0,0 1 0 0 0,0-1 1 0 0,1 11-1 0 0,0-15-42 0 0,0 0-1 0 0,0 0 0 0 0,1 0 0 0 0,-1 0 1 0 0,1 0-1 0 0,-1 1 0 0 0,1-1 0 0 0,0 0 1 0 0,0-1-1 0 0,0 1 0 0 0,0 0 1 0 0,0 0-1 0 0,0 0 0 0 0,1 0 0 0 0,-1-1 1 0 0,1 1-1 0 0,-1-1 0 0 0,1 1 1 0 0,-1-1-1 0 0,1 1 0 0 0,0-1 0 0 0,0 0 1 0 0,0 0-1 0 0,-1 0 0 0 0,1 0 0 0 0,0 0 1 0 0,0-1-1 0 0,1 1 0 0 0,-1 0 1 0 0,0-1-1 0 0,0 1 0 0 0,0-1 0 0 0,0 0 1 0 0,0 0-1 0 0,0 0 0 0 0,1 0 1 0 0,-1 0-1 0 0,3-1 0 0 0,11-1-12 0 0,0 0 0 0 0,-1-1-1 0 0,1-1 1 0 0,-1 0 0 0 0,0-1 0 0 0,23-12 0 0 0,-16 7-13 0 0,-1-2 1 0 0,-1-1 0 0 0,32-25-1 0 0,-45 32 21 0 0,0 0 0 0 0,1 1 0 0 0,0 0 0 0 0,0 1 0 0 0,0 0 0 0 0,14-6 0 0 0,-19 9-4 0 0,0 0 0 0 0,-1 1-1 0 0,1-1 1 0 0,0 0 0 0 0,0 1-1 0 0,0 0 1 0 0,0-1 0 0 0,-1 1-1 0 0,1 0 1 0 0,0 1 0 0 0,0-1 0 0 0,0 0-1 0 0,0 1 1 0 0,0 0 0 0 0,-1-1-1 0 0,1 1 1 0 0,0 0 0 0 0,-1 1-1 0 0,1-1 1 0 0,0 0 0 0 0,-1 1-1 0 0,0-1 1 0 0,1 1 0 0 0,3 3-1 0 0,-4-1 49 0 0,0 0 0 0 0,0 0-1 0 0,0 0 1 0 0,0 0 0 0 0,-1 0 0 0 0,1 0-1 0 0,-1 1 1 0 0,0-1 0 0 0,0 0-1 0 0,-1 1 1 0 0,0-1 0 0 0,0 8-1 0 0,6 28 513 0 0,-3-26-504 0 0,0-7 38 0 0,10-14-45 0 0,45-28-95 0 0,-39 24 22 0 0,26-18 1 0 0,-33 20 24 0 0,1 0 1 0 0,-1 1-1 0 0,2 0 1 0 0,-1 1 0 0 0,20-7-1 0 0,-32 13-7 0 0,1 1-1 0 0,0-1 1 0 0,0 1-1 0 0,0-1 0 0 0,-1 1 1 0 0,1 0-1 0 0,0 0 1 0 0,0 0-1 0 0,0 0 1 0 0,-1 0-1 0 0,3 1 1 0 0,-3-1 20 0 0,-1 0 1 0 0,1 0 0 0 0,0 1 0 0 0,-1-1-1 0 0,1 0 1 0 0,-1 1 0 0 0,1-1 0 0 0,-1 0-1 0 0,1 1 1 0 0,-1-1 0 0 0,1 1-1 0 0,-1-1 1 0 0,1 1 0 0 0,-1-1 0 0 0,1 1-1 0 0,-1-1 1 0 0,0 1 0 0 0,1-1-1 0 0,-1 1 1 0 0,0 1 0 0 0,1 1 98 0 0,0 1 0 0 0,-1-1 1 0 0,0 1-1 0 0,0 0 0 0 0,0-1 0 0 0,0 1 0 0 0,-1 0 1 0 0,0 3-1 0 0,0-5-63 0 0,0 7 110 0 0,0 0-1 0 0,1 1 1 0 0,0-1 0 0 0,0 0 0 0 0,1 0 0 0 0,0 0 0 0 0,0 0 0 0 0,1 0 0 0 0,1 0 0 0 0,4 12 0 0 0,-6-18-149 0 0,1 0 1 0 0,-1 0-1 0 0,0-1 1 0 0,1 1 0 0 0,-1-1-1 0 0,1 1 1 0 0,0-1-1 0 0,0 0 1 0 0,0 0-1 0 0,0 0 1 0 0,0 0-1 0 0,0 0 1 0 0,1 0-1 0 0,-1 0 1 0 0,1-1 0 0 0,-1 1-1 0 0,1-1 1 0 0,0 0-1 0 0,-1 0 1 0 0,1 0-1 0 0,0 0 1 0 0,0 0-1 0 0,0-1 1 0 0,0 1-1 0 0,0-1 1 0 0,-1 0 0 0 0,1 0-1 0 0,0 0 1 0 0,0 0-1 0 0,0 0 1 0 0,0-1-1 0 0,0 1 1 0 0,0-1-1 0 0,0 0 1 0 0,4-1-1 0 0,9-6-12 0 0,0 0-1 0 0,-1-1 0 0 0,0 0 1 0 0,0-2-1 0 0,-1 1 0 0 0,21-22 0 0 0,-6 6-23 0 0,11-9-30 0 0,-16 13 25 0 0,52-36 0 0 0,-81 65-607 0 0,1-1 109 0 0,-1 0-1 0 0,1 0 1 0 0,-1 0-1 0 0,-6 5 1 0 0,-6 2-1030 0 0,-2 1-332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29.731"/>
    </inkml:context>
    <inkml:brush xml:id="br0">
      <inkml:brushProperty name="width" value="0.05" units="cm"/>
      <inkml:brushProperty name="height" value="0.05" units="cm"/>
      <inkml:brushProperty name="color" value="#E71224"/>
    </inkml:brush>
  </inkml:definitions>
  <inkml:trace contextRef="#ctx0" brushRef="#br0">143 21 5328 0 0,'-4'-2'134'0'0,"0"0"-1"0"0,0 1 0 0 0,0-1 0 0 0,0 1 1 0 0,0 0-1 0 0,0 0 0 0 0,0 0 0 0 0,0 1 1 0 0,0-1-1 0 0,-1 1 0 0 0,-4 0 0 0 0,-17-2 1006 0 0,24 1-1037 0 0,-30-4 1570 0 0,31 5-1551 0 0,0 0 0 0 0,-1 0 0 0 0,1-1 0 0 0,0 1 0 0 0,0 0 0 0 0,0 0 0 0 0,-1 1-1 0 0,1-1 1 0 0,0 0 0 0 0,0 0 0 0 0,0 1 0 0 0,0-1 0 0 0,-1 0 0 0 0,1 1 0 0 0,0-1 0 0 0,0 1 0 0 0,0 0 0 0 0,0-1 0 0 0,0 1 0 0 0,0 0 0 0 0,0 0 0 0 0,-1 1 0 0 0,2-2-68 0 0,0 1 0 0 0,-1-1 0 0 0,1 0 1 0 0,0 1-1 0 0,0-1 0 0 0,0 1 0 0 0,-1-1 0 0 0,1 1 1 0 0,0-1-1 0 0,0 1 0 0 0,0-1 0 0 0,0 1 0 0 0,0-1 0 0 0,0 1 1 0 0,0-1-1 0 0,0 1 0 0 0,0-1 0 0 0,0 1 0 0 0,0-1 1 0 0,1 1-1 0 0,-1-1 0 0 0,0 0 0 0 0,0 1 0 0 0,0-1 1 0 0,1 1-1 0 0,-1-1 0 0 0,0 1 0 0 0,0-1 0 0 0,1 1 0 0 0,16 7 611 0 0,34-2-553 0 0,-36-5 46 0 0,231 14-51 0 0,-82-13-3678 0 0,-142-2 2026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487"/>
    </inkml:context>
    <inkml:brush xml:id="br0">
      <inkml:brushProperty name="width" value="0.05" units="cm"/>
      <inkml:brushProperty name="height" value="0.05" units="cm"/>
      <inkml:brushProperty name="color" value="#E71224"/>
    </inkml:brush>
  </inkml:definitions>
  <inkml:trace contextRef="#ctx0" brushRef="#br0">13 87 6813 0 0,'0'0'725'0'0,"-2"-10"-416"0"0,-5-32 87 0 0,5 32 2015 0 0,0-13-1662 0 0,3 23-726 0 0,-1 0-1 0 0,0 0 1 0 0,0 0 0 0 0,0 0 0 0 0,0 0 0 0 0,0 0 0 0 0,0 0 0 0 0,0 0-1 0 0,0 0 1 0 0,0 0 0 0 0,0 0 0 0 0,0 0 0 0 0,0 0 0 0 0,0 0-1 0 0,1 0 1 0 0,-1 0 0 0 0,0 0 0 0 0,0 0 0 0 0,0 0 0 0 0,0 0-1 0 0,0 0 1 0 0,0 0 0 0 0,0 0 0 0 0,0 0 0 0 0,0 0 0 0 0,0 0 0 0 0,0 0-1 0 0,0 0 1 0 0,0 0 0 0 0,0 0 0 0 0,0 0 0 0 0,1 0 0 0 0,-1 0-1 0 0,0-1 1 0 0,0 1 0 0 0,0 0 0 0 0,0 0 0 0 0,0 0 0 0 0,0 0-1 0 0,0 0 1 0 0,0 0 0 0 0,0 0 0 0 0,0 0 0 0 0,0 0 0 0 0,0 0 0 0 0,0 0-1 0 0,0 0 1 0 0,0-1 0 0 0,10 28 576 0 0,-8-19-423 0 0,1 14-16 0 0,8 68-10 0 0,-10-73-85 0 0,0-1 0 0 0,-1 0 0 0 0,-1 18 0 0 0,-2 17-5 0 0,5 6-138 0 0,-1-44-113 0 0,1-6-4094 0 0,6 20 3239 0 0,-5-20-54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1.832"/>
    </inkml:context>
    <inkml:brush xml:id="br0">
      <inkml:brushProperty name="width" value="0.05" units="cm"/>
      <inkml:brushProperty name="height" value="0.05" units="cm"/>
      <inkml:brushProperty name="color" value="#E71224"/>
    </inkml:brush>
  </inkml:definitions>
  <inkml:trace contextRef="#ctx0" brushRef="#br0">167 585 3844 0 0,'0'0'162'0'0,"-9"-46"-1"0"0,-34-142 42 0 0,24 121 19 0 0,6 43 33 0 0,4 9-94 0 0,-1-2 58 0 0,-33-64 866 0 0,40 73-939 0 0,-1-1-1 0 0,1 0 1 0 0,0 0 0 0 0,1 0 0 0 0,0 0-1 0 0,1-1 1 0 0,-1-11 0 0 0,2 18-123 0 0,0 1-1 0 0,0 0 1 0 0,1-1 0 0 0,-1 1-1 0 0,1-1 1 0 0,-1 1-1 0 0,1 0 1 0 0,0 0 0 0 0,0-1-1 0 0,0 1 1 0 0,0 0-1 0 0,1 0 1 0 0,-1 0 0 0 0,0 0-1 0 0,1 0 1 0 0,-1 0 0 0 0,1 0-1 0 0,0 1 1 0 0,0-1-1 0 0,0 1 1 0 0,0-1 0 0 0,0 1-1 0 0,0 0 1 0 0,0-1 0 0 0,0 1-1 0 0,0 0 1 0 0,1 0-1 0 0,-1 1 1 0 0,0-1 0 0 0,5 0-1 0 0,6-2 37 0 0,1 1-1 0 0,-1 0 0 0 0,1 2 0 0 0,17 0 0 0 0,-19 0 6 0 0,5 0 16 0 0,1 2 0 0 0,-1-1 0 0 0,0 2-1 0 0,-1 1 1 0 0,1 0 0 0 0,-1 1 0 0 0,1 0 0 0 0,-1 1 0 0 0,-1 1-1 0 0,20 12 1 0 0,-28-15-29 0 0,-1 1 0 0 0,1 0 0 0 0,-1 0-1 0 0,1 1 1 0 0,-2 0 0 0 0,1 0 0 0 0,-1 0-1 0 0,0 1 1 0 0,0-1 0 0 0,4 9 0 0 0,-6-9-6 0 0,0 0 0 0 0,-1 0 0 0 0,0 0 1 0 0,0 0-1 0 0,-1 1 0 0 0,0-1 0 0 0,0 0 1 0 0,0 1-1 0 0,-1-1 0 0 0,0 1 1 0 0,0-1-1 0 0,-1 1 0 0 0,0-1 0 0 0,-2 9 1 0 0,1-6 6 0 0,-2 0 1 0 0,1 0-1 0 0,-1 0 1 0 0,0-1 0 0 0,-1 1-1 0 0,0-1 1 0 0,0 0-1 0 0,-1 0 1 0 0,0-1 0 0 0,-11 11-1 0 0,-10 7-328 0 0,-42 30 0 0 0,30-25-878 0 0,25-20 329 0 0,1 3-191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2.600"/>
    </inkml:context>
    <inkml:brush xml:id="br0">
      <inkml:brushProperty name="width" value="0.05" units="cm"/>
      <inkml:brushProperty name="height" value="0.05" units="cm"/>
      <inkml:brushProperty name="color" value="#E71224"/>
    </inkml:brush>
  </inkml:definitions>
  <inkml:trace contextRef="#ctx0" brushRef="#br0">198 183 7453 0 0,'1'-3'29'0'0,"-1"1"0"0"0,0 0 0 0 0,0 0 0 0 0,1 0 0 0 0,0 0 0 0 0,-1 0 0 0 0,1 0 0 0 0,0 0 0 0 0,0 0 0 0 0,1-2 1 0 0,-1 2 40 0 0,1 0 1 0 0,-1 0 0 0 0,0-1 0 0 0,-1 1-1 0 0,1 0 1 0 0,0 0 0 0 0,-1-1 0 0 0,1 1-1 0 0,-1 0 1 0 0,1-4 0 0 0,-2-1 4 0 0,1 1 0 0 0,-1-1 0 0 0,-1 1-1 0 0,1-1 1 0 0,-1 1 0 0 0,0 0 0 0 0,0-1 0 0 0,-1 1 0 0 0,0 0 0 0 0,0 1 0 0 0,-7-11 0 0 0,7 12-21 0 0,1 1-1 0 0,-1 0 1 0 0,0 0 0 0 0,0 0-1 0 0,0 0 1 0 0,0 0 0 0 0,0 0 0 0 0,-1 1-1 0 0,1-1 1 0 0,-1 1 0 0 0,1 0 0 0 0,-1 0-1 0 0,0 1 1 0 0,0-1 0 0 0,0 1-1 0 0,0 0 1 0 0,0 0 0 0 0,0 0 0 0 0,-7 0-1 0 0,9 1 13 0 0,0 1-1 0 0,-1-1 0 0 0,1 1 1 0 0,0 0-1 0 0,0 0 1 0 0,0 0-1 0 0,0 0 0 0 0,0 0 1 0 0,0 0-1 0 0,0 0 0 0 0,0 1 1 0 0,1-1-1 0 0,-1 1 1 0 0,0 0-1 0 0,-2 3 0 0 0,-21 31 612 0 0,16-19-468 0 0,0 1 0 0 0,2 1-1 0 0,-11 36 1 0 0,16-49-192 0 0,1 0 1 0 0,0 0-1 0 0,0 0 1 0 0,0 0-1 0 0,1 0 1 0 0,0 0-1 0 0,0 0 1 0 0,0 0-1 0 0,1 0 0 0 0,0 1 1 0 0,0-2-1 0 0,1 1 1 0 0,-1 0-1 0 0,1 0 1 0 0,1 0-1 0 0,-1-1 0 0 0,4 7 1 0 0,-3-9-12 0 0,-1 0-1 0 0,1 0 1 0 0,0 0 0 0 0,0 0-1 0 0,1 0 1 0 0,-1 0 0 0 0,0-1 0 0 0,1 0-1 0 0,0 0 1 0 0,-1 0 0 0 0,1 0-1 0 0,0 0 1 0 0,0-1 0 0 0,0 0-1 0 0,0 1 1 0 0,0-2 0 0 0,1 1 0 0 0,-1 0-1 0 0,0-1 1 0 0,0 0 0 0 0,7 0-1 0 0,-3-1-33 0 0,0 0-1 0 0,-1 0 1 0 0,0 0-1 0 0,1-1 1 0 0,-1-1-1 0 0,0 1 0 0 0,0-1 1 0 0,0 0-1 0 0,0 0 1 0 0,-1-1-1 0 0,9-6 1 0 0,-13 8 6 0 0,1-1 0 0 0,-1 1 0 0 0,1-1 1 0 0,-1 0-1 0 0,0 0 0 0 0,0 0 1 0 0,0-1-1 0 0,-1 1 0 0 0,1 0 0 0 0,-1-1 1 0 0,0 1-1 0 0,0-1 0 0 0,0 1 0 0 0,1-5 1 0 0,4-55-25 0 0,-5 50 27 0 0,3-85-20 0 0,-3 90 41 0 0,2 11-11 0 0,-1 14 16 0 0,-5 3 10 0 0,1-10 26 0 0,1 0 0 0 0,0 0-1 0 0,0 0 1 0 0,1 15 0 0 0,1-20-22 0 0,1 0 0 0 0,-1 1 1 0 0,1-1-1 0 0,0 0 0 0 0,1 0 0 0 0,-1 0 0 0 0,1 0 1 0 0,0-1-1 0 0,0 1 0 0 0,0-1 0 0 0,1 0 1 0 0,0 1-1 0 0,-1-2 0 0 0,7 6 0 0 0,-6-6-21 0 0,-1-1 1 0 0,0 1-1 0 0,0-1 0 0 0,1 0 0 0 0,-1 0 0 0 0,1-1 1 0 0,0 1-1 0 0,-1-1 0 0 0,1 1 0 0 0,0-1 0 0 0,0 0 1 0 0,0-1-1 0 0,0 1 0 0 0,0-1 0 0 0,0 0 1 0 0,0 0-1 0 0,0 0 0 0 0,0 0 0 0 0,0-1 0 0 0,6-1 1 0 0,0-1-13 0 0,-1-1 1 0 0,0-1 0 0 0,0 0-1 0 0,0 0 1 0 0,-1 0 0 0 0,1-1 0 0 0,-1-1-1 0 0,-1 1 1 0 0,1-1 0 0 0,-1-1-1 0 0,12-15 1 0 0,-8 3 9 0 0,-14 15 16 0 0,-8 7-27 0 0,10-1 16 0 0,1-1-2 0 0,1 1-1 0 0,-1 0 1 0 0,1 0-1 0 0,-1-1 0 0 0,1 1 1 0 0,-1 0-1 0 0,1-1 1 0 0,0 1-1 0 0,-1-1 1 0 0,1 1-1 0 0,0-1 1 0 0,-1 1-1 0 0,1-1 1 0 0,0 1-1 0 0,-1-1 1 0 0,1 0-1 0 0,0 1 0 0 0,0-1 1 0 0,0 0-1 0 0,-1 0 1 0 0,1 0-1 0 0,0 1 1 0 0,0-1-1 0 0,0 0 1 0 0,1 0-1 0 0,32 3 12 0 0,-21-1-25 0 0,2 0 14 0 0,-7 0-1 0 0,0-1 1 0 0,0 0-1 0 0,0 0 1 0 0,0 0-1 0 0,0-1 1 0 0,0-1 0 0 0,8 0-1 0 0,-16 0 1 0 0,1 1 1 0 0,-1-1-1 0 0,0 1 0 0 0,1-1 0 0 0,-1 0 0 0 0,1 1 0 0 0,-1-1 1 0 0,0 1-1 0 0,1-1 0 0 0,-1 0 0 0 0,0 1 0 0 0,0-1 0 0 0,0 0 1 0 0,0 1-1 0 0,1-1 0 0 0,-1 0 0 0 0,0 1 0 0 0,0-1 1 0 0,0 0-1 0 0,0 0 0 0 0,0 1 0 0 0,-1-1 0 0 0,1 0 0 0 0,0 1 1 0 0,0-1-1 0 0,0 0 0 0 0,-1 1 0 0 0,1-1 0 0 0,0 1 0 0 0,0-1 1 0 0,-1 0-1 0 0,1 1 0 0 0,-1-1 0 0 0,-14-25-37 0 0,6 13 37 0 0,7 10 1 0 0,0 0 0 0 0,0 0-1 0 0,0 0 1 0 0,0 0 0 0 0,-1 0-1 0 0,-4-4 1 0 0,5 13 109 0 0,0 0 1 0 0,1 0-1 0 0,0 0 0 0 0,-1 11 1 0 0,1 24 451 0 0,0-11 115 0 0,6 48-1 0 0,1-43-186 0 0,15 44 0 0 0,-5-19-136 0 0,-10-39-259 0 0,-2-1-1 0 0,0 1 1 0 0,-1 0-1 0 0,0 40 0 0 0,-4-56-79 0 0,1 0-1 0 0,-1 1 0 0 0,1-1 0 0 0,-2 0 0 0 0,1 0 0 0 0,0 1 0 0 0,-1-1 0 0 0,0 0 0 0 0,0 0 0 0 0,-1-1 0 0 0,1 1 0 0 0,-1 0 0 0 0,0-1 0 0 0,0 1 0 0 0,-1-1 0 0 0,1 0 0 0 0,-1 0 0 0 0,0-1 0 0 0,0 1 0 0 0,0-1 0 0 0,-1 0 0 0 0,1 0 1 0 0,-1 0-1 0 0,-7 3 0 0 0,7-4-22 0 0,1-1 1 0 0,0 0 0 0 0,-1 0 0 0 0,1-1 0 0 0,-1 1 0 0 0,1-1-1 0 0,-1 0 1 0 0,1 0 0 0 0,-1-1 0 0 0,1 1 0 0 0,-1-1 0 0 0,1 0-1 0 0,0 0 1 0 0,-1-1 0 0 0,1 1 0 0 0,0-1 0 0 0,0 0 0 0 0,0 0-1 0 0,-5-3 1 0 0,6 3-90 0 0,-1 0 0 0 0,0-1 0 0 0,1 1 0 0 0,-1-1 0 0 0,1 0 0 0 0,0 0 0 0 0,0 0 0 0 0,0-1 0 0 0,0 1 0 0 0,0-1 0 0 0,1 0 0 0 0,0 1 0 0 0,0-1 0 0 0,0 0 0 0 0,0 0 0 0 0,0 0 0 0 0,1-1 0 0 0,0 1 0 0 0,-2-8 0 0 0,4-6-639 0 0,0 1 0 0 0,1 0 0 0 0,1 0 0 0 0,1 0 0 0 0,0 0 0 0 0,1 1 0 0 0,1-1 0 0 0,8-16 1 0 0,2-3-731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3.849"/>
    </inkml:context>
    <inkml:brush xml:id="br0">
      <inkml:brushProperty name="width" value="0.05" units="cm"/>
      <inkml:brushProperty name="height" value="0.05" units="cm"/>
      <inkml:brushProperty name="color" value="#E71224"/>
    </inkml:brush>
  </inkml:definitions>
  <inkml:trace contextRef="#ctx0" brushRef="#br0">13 535 7069 0 0,'-2'-2'59'0'0,"1"0"1"0"0,-1-1 0 0 0,1 1-1 0 0,0-1 1 0 0,0 1 0 0 0,0-1 0 0 0,0 0-1 0 0,0 1 1 0 0,1-1 0 0 0,-1 0-1 0 0,1 0 1 0 0,-1 1 0 0 0,1-1-1 0 0,0 0 1 0 0,1-4 0 0 0,-1 5 31 0 0,0 0 1 0 0,1 0 0 0 0,-1 0-1 0 0,1 0 1 0 0,-1 0-1 0 0,1 1 1 0 0,0-1-1 0 0,0 0 1 0 0,-1 1-1 0 0,1-1 1 0 0,1 0 0 0 0,-1 1-1 0 0,0-1 1 0 0,0 1-1 0 0,0-1 1 0 0,1 1-1 0 0,-1 0 1 0 0,1 0-1 0 0,-1 0 1 0 0,1 0 0 0 0,-1 0-1 0 0,1 0 1 0 0,0 0-1 0 0,-1 0 1 0 0,3 0-1 0 0,-2 0-11 0 0,0 0 0 0 0,1 1 0 0 0,-1-1-1 0 0,0 1 1 0 0,0-1 0 0 0,1 1 0 0 0,-1 0 0 0 0,0 0 0 0 0,0 0-1 0 0,1 0 1 0 0,-1 1 0 0 0,0-1 0 0 0,0 1 0 0 0,0-1-1 0 0,1 1 1 0 0,-1 0 0 0 0,0 0 0 0 0,0 0 0 0 0,0 0-1 0 0,2 1 1 0 0,-1 1 6 0 0,0-1 0 0 0,-1 1 0 0 0,1 0-1 0 0,-1 0 1 0 0,1-1 0 0 0,-1 2 0 0 0,0-1 0 0 0,-1 0-1 0 0,1 0 1 0 0,0 1 0 0 0,1 4 0 0 0,0 3 45 0 0,0 1 0 0 0,-1-1 0 0 0,0 1 0 0 0,0-1 0 0 0,-2 1 0 0 0,1 0 1 0 0,-2 12-1 0 0,-7 29 98 0 0,-19 74 1 0 0,27-126-230 0 0,0 0 0 0 0,0 0 1 0 0,-1 0-1 0 0,1 0 0 0 0,0 0 0 0 0,-1 0 0 0 0,1 0 1 0 0,-1 0-1 0 0,1 0 0 0 0,-1-1 0 0 0,1 1 0 0 0,-1 0 1 0 0,1 0-1 0 0,-1-1 0 0 0,0 1 0 0 0,1 0 0 0 0,-1-1 1 0 0,0 1-1 0 0,0 0 0 0 0,0 0 0 0 0,-3-5-33 0 0,5-10 10 0 0,37-93-53 0 0,-21 63 60 0 0,-11 29 7 0 0,1-1 0 0 0,1 1 0 0 0,0 0 0 0 0,0 0 0 0 0,2 1 0 0 0,14-18 0 0 0,-20 27 6 0 0,1 1 0 0 0,-1-1 0 0 0,1 1 0 0 0,0 0 0 0 0,-1 0 0 0 0,2 1 0 0 0,-1-1 0 0 0,0 1 0 0 0,1 0 0 0 0,-1 1 0 0 0,1-1 0 0 0,0 1 0 0 0,0 0 0 0 0,0 1 0 0 0,0-1 0 0 0,0 1 0 0 0,1 0 0 0 0,-1 1 0 0 0,0 0 0 0 0,11 0 0 0 0,-15 0 3 0 0,-1 1 1 0 0,1-1-1 0 0,-1 0 0 0 0,1 1 0 0 0,-1-1 1 0 0,1 1-1 0 0,-1-1 0 0 0,1 1 1 0 0,-1 0-1 0 0,0 0 0 0 0,1 0 0 0 0,-1 0 1 0 0,0 0-1 0 0,0 0 0 0 0,1 0 1 0 0,-1 0-1 0 0,0 0 0 0 0,0 0 0 0 0,0 1 1 0 0,0-1-1 0 0,-1 0 0 0 0,1 1 1 0 0,0-1-1 0 0,0 0 0 0 0,-1 1 0 0 0,1-1 1 0 0,-1 1-1 0 0,0-1 0 0 0,1 1 1 0 0,-1 0-1 0 0,0 1 0 0 0,1 7 12 0 0,-1-1-1 0 0,-1 1 1 0 0,1-1-1 0 0,-4 14 1 0 0,1 7 15 0 0,2-27-27 0 0,1 0 1 0 0,0 0-1 0 0,1 0 1 0 0,-1 0-1 0 0,0-1 1 0 0,1 1-1 0 0,0 0 1 0 0,-1 0-1 0 0,1-1 1 0 0,0 1-1 0 0,2 3 1 0 0,-2-6-1 0 0,-1 1 1 0 0,1 0-1 0 0,0 0 1 0 0,0-1-1 0 0,0 1 1 0 0,0-1-1 0 0,0 1 1 0 0,0 0-1 0 0,0-1 1 0 0,0 0-1 0 0,0 1 1 0 0,0-1-1 0 0,0 0 1 0 0,0 1-1 0 0,0-1 1 0 0,1 0-1 0 0,-1 0 1 0 0,0 0-1 0 0,0 0 1 0 0,0 0-1 0 0,0 0 1 0 0,0 0-1 0 0,0-1 1 0 0,1 1-1 0 0,-1 0 1 0 0,0-1-1 0 0,0 1 1 0 0,0 0-1 0 0,0-1 1 0 0,2-1-1 0 0,9-3-10 0 0,0-2 0 0 0,0 0 1 0 0,-1 0-1 0 0,20-16 0 0 0,-18 13 8 0 0,0 0 0 0 0,24-13 1 0 0,-15 16 4 0 0,-22 7-3 0 0,1 0 0 0 0,0 0 0 0 0,-1 0 0 0 0,1 0 1 0 0,-1 1-1 0 0,1-1 0 0 0,-1 0 0 0 0,1 0 0 0 0,-1 0 0 0 0,1 1 0 0 0,-1-1 1 0 0,1 0-1 0 0,-1 0 0 0 0,1 1 0 0 0,-1-1 0 0 0,1 0 0 0 0,-1 1 0 0 0,0-1 1 0 0,1 1-1 0 0,-1-1 0 0 0,0 0 0 0 0,1 1 0 0 0,0 2 1 0 0,0 0 1 0 0,0 1-1 0 0,0-1 0 0 0,-1 0 0 0 0,1 0 0 0 0,-1 0 1 0 0,0 1-1 0 0,0-1 0 0 0,0 4 0 0 0,0-3 3 0 0,-1 0-1 0 0,2 0 1 0 0,-1 0 0 0 0,0 0-1 0 0,1 0 1 0 0,0 0-1 0 0,-1 0 1 0 0,4 7-1 0 0,-2-8 4 0 0,1 0-1 0 0,-1 0 0 0 0,0-1 1 0 0,1 1-1 0 0,0-1 0 0 0,0 0 1 0 0,-1 0-1 0 0,1 0 0 0 0,0 0 1 0 0,1 0-1 0 0,-1-1 0 0 0,0 1 0 0 0,0-1 1 0 0,1 0-1 0 0,-1 0 0 0 0,1 0 1 0 0,-1 0-1 0 0,1-1 0 0 0,-1 0 1 0 0,1 1-1 0 0,-1-1 0 0 0,7-1 1 0 0,9 0-8 0 0,0-1 0 0 0,36-9 1 0 0,-40 8-18 0 0,5-3 11 0 0,0 0 0 0 0,-1-1 0 0 0,35-18 0 0 0,-52 24 7 0 0,0 0 0 0 0,0 0 0 0 0,0 0 0 0 0,-1 0 0 0 0,1-1 0 0 0,0 1 0 0 0,-1-1 0 0 0,1 1 0 0 0,-1-1 0 0 0,1 0 0 0 0,-1 1 0 0 0,0-1 1 0 0,0 0-1 0 0,0 0 0 0 0,0 0 0 0 0,0 0 0 0 0,0 0 0 0 0,0 0 0 0 0,0-3 0 0 0,-1 1-2 0 0,1 0 1 0 0,-1 1-1 0 0,0-1 0 0 0,0 0 0 0 0,-1 0 1 0 0,1 1-1 0 0,-1-1 0 0 0,0 1 1 0 0,0-1-1 0 0,-2-6 0 0 0,0 3-7 0 0,-1 1 0 0 0,1-1 0 0 0,-1 1-1 0 0,0-1 1 0 0,0 1 0 0 0,-1 0 0 0 0,0 1 0 0 0,0-1-1 0 0,0 1 1 0 0,-12-9 0 0 0,15 13 9 0 0,1 0 0 0 0,-1 0 0 0 0,1 1 1 0 0,-1-1-1 0 0,0 0 0 0 0,1 1 0 0 0,-1-1 0 0 0,0 1 0 0 0,0-1 1 0 0,1 1-1 0 0,-1 0 0 0 0,0-1 0 0 0,0 1 0 0 0,0 0 0 0 0,0 0 1 0 0,1 1-1 0 0,-1-1 0 0 0,0 0 0 0 0,0 1 0 0 0,0-1 0 0 0,-1 1 1 0 0,0 1 22 0 0,0 0-1 0 0,0-1 1 0 0,1 1 0 0 0,-1 0 0 0 0,0 0 0 0 0,1 1 0 0 0,0-1 0 0 0,-1 0 0 0 0,1 1 0 0 0,-3 5 0 0 0,-3 5 150 0 0,1 1 1 0 0,0 0-1 0 0,-9 29 0 0 0,15-40-143 0 0,-2 6 13 0 0,1-1 0 0 0,0 1-1 0 0,1-1 1 0 0,0 1 0 0 0,0 0-1 0 0,0-1 1 0 0,1 1-1 0 0,1 0 1 0 0,-1-1 0 0 0,1 1-1 0 0,1 0 1 0 0,3 12 0 0 0,-3-17-78 0 0,-1 0 1 0 0,1 0 0 0 0,-1 0-1 0 0,1-1 1 0 0,0 1-1 0 0,1-1 1 0 0,-1 1 0 0 0,1-1-1 0 0,-1 0 1 0 0,1 0-1 0 0,0 0 1 0 0,0 0 0 0 0,0-1-1 0 0,1 1 1 0 0,-1-1 0 0 0,0 0-1 0 0,1 0 1 0 0,0 0-1 0 0,-1 0 1 0 0,1 0 0 0 0,0-1-1 0 0,0 0 1 0 0,0 0 0 0 0,0 0-1 0 0,0 0 1 0 0,0-1-1 0 0,0 1 1 0 0,6-1 0 0 0,2-1-352 0 0,-1 0 0 0 0,0 0 0 0 0,0-1 1 0 0,0-1-1 0 0,0 0 0 0 0,-1 0 0 0 0,1-1 0 0 0,10-5 1 0 0,-4 0-554 0 0,0-1 0 0 0,-1 0 0 0 0,29-24 0 0 0,-38 28 828 0 0,0-2 0 0 0,0 1 0 0 0,-1-1 0 0 0,0 0 0 0 0,0 0-1 0 0,-1 0 1 0 0,5-12 0 0 0,26-69 438 0 0,-16 38 280 0 0,-18 45-326 0 0,1-1 0 0 0,-1 1 0 0 0,0 0-1 0 0,-1-1 1 0 0,1 1 0 0 0,-1-1 0 0 0,0 0 0 0 0,-1-13 0 0 0,0 20-257 0 0,0 0 1 0 0,0 0 0 0 0,0-1 0 0 0,0 1 0 0 0,0 0-1 0 0,0 0 1 0 0,0-1 0 0 0,0 1 0 0 0,0 0 0 0 0,0 0-1 0 0,-1-1 1 0 0,1 1 0 0 0,0 0 0 0 0,0 0 0 0 0,0-1-1 0 0,0 1 1 0 0,0 0 0 0 0,-1 0 0 0 0,1 0-1 0 0,0-1 1 0 0,0 1 0 0 0,0 0 0 0 0,-1 0 0 0 0,1 0-1 0 0,0 0 1 0 0,0 0 0 0 0,-1-1 0 0 0,1 1 0 0 0,0 0-1 0 0,0 0 1 0 0,-1 0 0 0 0,1 0 0 0 0,0 0 0 0 0,0 0-1 0 0,-1 0 1 0 0,1 0 0 0 0,0 0 0 0 0,0 0 0 0 0,-1 0-1 0 0,1 0 1 0 0,0 0 0 0 0,0 0 0 0 0,-1 0 0 0 0,1 0-1 0 0,0 0 1 0 0,0 0 0 0 0,-1 1 0 0 0,1-1-1 0 0,0 0 1 0 0,0 0 0 0 0,-1 0 0 0 0,1 0 0 0 0,0 0-1 0 0,0 1 1 0 0,0-1 0 0 0,-1 0 0 0 0,1 0 0 0 0,0 0-1 0 0,0 1 1 0 0,0-1 0 0 0,0 0 0 0 0,0 0 0 0 0,-1 1-1 0 0,1-1 1 0 0,0 1 0 0 0,-10 16 664 0 0,7 9-169 0 0,1 1 0 0 0,2 26 1 0 0,0-23-268 0 0,8 32-131 0 0,25-47-98 0 0,-32-14-21 0 0,1 1 1 0 0,-1-1-1 0 0,0 1 0 0 0,1 0 0 0 0,-1-1 0 0 0,0 1 0 0 0,0 0 0 0 0,0 0 0 0 0,0 0 0 0 0,0 0 0 0 0,-1 0 0 0 0,1 0 0 0 0,-1 0 1 0 0,1 0-1 0 0,-1 0 0 0 0,1 0 0 0 0,-1 3 0 0 0,-4 41 112 0 0,3-40-103 0 0,0 0 1 0 0,0 0-1 0 0,1-1 0 0 0,0 1 1 0 0,0 0-1 0 0,0 0 1 0 0,1 0-1 0 0,1 7 0 0 0,-2-12-10 0 0,0-1-1 0 0,0 1 1 0 0,0-1-1 0 0,1 1 0 0 0,-1-1 1 0 0,0 1-1 0 0,0-1 1 0 0,1 1-1 0 0,-1-1 1 0 0,0 1-1 0 0,1-1 0 0 0,-1 1 1 0 0,0-1-1 0 0,1 1 1 0 0,-1-1-1 0 0,1 1 1 0 0,-1-1-1 0 0,1 0 0 0 0,-1 1 1 0 0,1-1-1 0 0,-1 0 1 0 0,1 0-1 0 0,-1 1 1 0 0,1-1-1 0 0,-1 0 0 0 0,1 0 1 0 0,0 0-1 0 0,-1 0 1 0 0,1 1-1 0 0,-1-1 1 0 0,1 0-1 0 0,0 0 0 0 0,-1 0 1 0 0,1 0-1 0 0,-1-1 1 0 0,1 1-1 0 0,0 0 1 0 0,-1 0-1 0 0,1 0 0 0 0,-1 0 1 0 0,1-1-1 0 0,-1 1 1 0 0,1 0-1 0 0,-1 0 1 0 0,1-1-1 0 0,-1 1 0 0 0,1 0 1 0 0,-1-1-1 0 0,1 1 1 0 0,-1-1-1 0 0,1 1 1 0 0,28-30 7 0 0,-20 19-6 0 0,-1 3-8 0 0,17-16-14 0 0,0-2 0 0 0,-2 0 0 0 0,-1-1 0 0 0,-1-2 0 0 0,22-39 0 0 0,-17 16-21 0 0,-2-1 0 0 0,-2-1 0 0 0,-4-1 0 0 0,-1-1 0 0 0,-3-1 0 0 0,8-67 0 0 0,-22 123 38 0 0,1-1-1 0 0,-1 1 0 0 0,0-1 0 0 0,0 1 1 0 0,0-1-1 0 0,0 1 0 0 0,0-1 1 0 0,0 1-1 0 0,-1 0 0 0 0,1-1 0 0 0,0 1 1 0 0,-1-1-1 0 0,1 1 0 0 0,-1 0 1 0 0,1-1-1 0 0,-1 1 0 0 0,0 0 0 0 0,-1-3 1 0 0,1 4 1 0 0,1 0 1 0 0,0 0-1 0 0,-1 0 1 0 0,1-1-1 0 0,0 1 1 0 0,-1 0 0 0 0,1 0-1 0 0,0 0 1 0 0,-1 0-1 0 0,1 0 1 0 0,0 0-1 0 0,-1 0 1 0 0,1 0-1 0 0,0 0 1 0 0,-1 0-1 0 0,1 0 1 0 0,-1 0 0 0 0,1 0-1 0 0,0 0 1 0 0,-1 0-1 0 0,1 0 1 0 0,0 1-1 0 0,-1-1 1 0 0,1 0-1 0 0,0 0 1 0 0,-1 1-1 0 0,-12 13 17 0 0,-4 17 39 0 0,1 1 0 0 0,1 0-1 0 0,-16 53 1 0 0,-18 108-27 0 0,41-161-102 0 0,3-6-910 0 0,1 1 0 0 0,-2 27 0 0 0,5-33-367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207"/>
    </inkml:context>
    <inkml:brush xml:id="br0">
      <inkml:brushProperty name="width" value="0.05" units="cm"/>
      <inkml:brushProperty name="height" value="0.05" units="cm"/>
      <inkml:brushProperty name="color" value="#E71224"/>
    </inkml:brush>
  </inkml:definitions>
  <inkml:trace contextRef="#ctx0" brushRef="#br0">1 100 10113 0 0,'6'-13'157'0'0,"12"-17"481"0"0,-17 29-550 0 0,0-1 1 0 0,0 1 0 0 0,1 0 0 0 0,-1 0 0 0 0,0-1 0 0 0,1 1 0 0 0,-1 0 0 0 0,1 0 0 0 0,-1 1 0 0 0,1-1-1 0 0,0 0 1 0 0,-1 1 0 0 0,1-1 0 0 0,0 0 0 0 0,-1 1 0 0 0,1 0 0 0 0,2-1 0 0 0,29-3-531 0 0,1-3 1 0 0,53-16-1 0 0,-83 22 177 0 0,14-5-772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561"/>
    </inkml:context>
    <inkml:brush xml:id="br0">
      <inkml:brushProperty name="width" value="0.05" units="cm"/>
      <inkml:brushProperty name="height" value="0.05" units="cm"/>
      <inkml:brushProperty name="color" value="#E71224"/>
    </inkml:brush>
  </inkml:definitions>
  <inkml:trace contextRef="#ctx0" brushRef="#br0">274 209 8265 0 0,'2'-18'316'0'0,"0"1"0"0"0,-2-1 0 0 0,0 1 0 0 0,-4-29 0 0 0,3 41-143 0 0,0 0 0 0 0,0 0 0 0 0,0 1 0 0 0,-1-1 0 0 0,0 0 0 0 0,0 1 0 0 0,0 0 0 0 0,-1-1 0 0 0,1 1 0 0 0,-1 0 0 0 0,0 0 0 0 0,0 1-1 0 0,0-1 1 0 0,-1 0 0 0 0,0 1 0 0 0,1 0 0 0 0,-1 0 0 0 0,0 0 0 0 0,0 0 0 0 0,0 1 0 0 0,-7-3 0 0 0,8 4-106 0 0,0 0 0 0 0,0 0 0 0 0,0 0 0 0 0,-1 0 0 0 0,1 1 0 0 0,0 0 0 0 0,0-1 0 0 0,0 1 0 0 0,-1 0 0 0 0,1 1 0 0 0,0-1 0 0 0,0 0-1 0 0,0 1 1 0 0,0 0 0 0 0,-1 0 0 0 0,1 0 0 0 0,0 0 0 0 0,0 0 0 0 0,1 1 0 0 0,-1-1 0 0 0,0 1 0 0 0,0 0 0 0 0,1 0 0 0 0,-1 0 0 0 0,1 0 0 0 0,0 0 0 0 0,-3 3 0 0 0,-6 7 102 0 0,1 1 0 0 0,1 0-1 0 0,0 0 1 0 0,-8 16 0 0 0,13-21-90 0 0,-7 11 49 0 0,2 0 0 0 0,0 1 1 0 0,1 0-1 0 0,-6 24 1 0 0,11-31-51 0 0,1-1 0 0 0,-1 1 0 0 0,2-1 0 0 0,0 1 0 0 0,1 0 1 0 0,0-1-1 0 0,1 1 0 0 0,3 19 0 0 0,-3-26-84 0 0,1 0 0 0 0,0 0 0 0 0,0-1 0 0 0,0 1 0 0 0,1-1 0 0 0,-1 1 0 0 0,1-1 0 0 0,1 0-1 0 0,-1 0 1 0 0,1 0 0 0 0,0-1 0 0 0,0 1 0 0 0,0-1 0 0 0,1 0 0 0 0,-1 0 0 0 0,1 0 0 0 0,0-1 0 0 0,0 0 0 0 0,0 0 0 0 0,1 0 0 0 0,-1 0 0 0 0,1-1 0 0 0,0 0 0 0 0,-1 0 0 0 0,1-1-1 0 0,0 1 1 0 0,0-1 0 0 0,0-1 0 0 0,0 1 0 0 0,8-1 0 0 0,-3 0-59 0 0,1 0-1 0 0,-1-1 0 0 0,1-1 0 0 0,-1 0 1 0 0,1 0-1 0 0,-1-1 0 0 0,0 0 1 0 0,0-1-1 0 0,0-1 0 0 0,-1 1 1 0 0,0-2-1 0 0,0 1 0 0 0,0-2 1 0 0,0 1-1 0 0,9-10 0 0 0,5-9 55 0 0,-1-2 0 0 0,-2 0-1 0 0,32-52 1 0 0,-22 30-11 0 0,-27 44 80 0 0,-3 7 79 0 0,-6 10 87 0 0,-91 102 651 0 0,63-78-800 0 0,1 1-1 0 0,3 2 1 0 0,-29 48 0 0 0,53-78-141 0 0,0 1 1 0 0,1 0-1 0 0,-5 18 1 0 0,8-26-71 0 0,0 0 1 0 0,1 0-1 0 0,-1 1 1 0 0,1-1-1 0 0,0 0 1 0 0,-1 1 0 0 0,1-1-1 0 0,0 0 1 0 0,0 1-1 0 0,1-1 1 0 0,-1 0-1 0 0,0 1 1 0 0,1-1-1 0 0,-1 0 1 0 0,1 0-1 0 0,0 0 1 0 0,0 1-1 0 0,0-1 1 0 0,0 0-1 0 0,0 0 1 0 0,0 0-1 0 0,3 2 1 0 0,-3-3-24 0 0,-1 0 0 0 0,1-1 0 0 0,0 1-1 0 0,0 0 1 0 0,0-1 0 0 0,0 1 0 0 0,0-1 0 0 0,0 1 0 0 0,0-1 0 0 0,0 0-1 0 0,0 0 1 0 0,0 1 0 0 0,0-1 0 0 0,0 0 0 0 0,0 0 0 0 0,0 0 0 0 0,0 0 0 0 0,2 0-1 0 0,11 0-1593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4.900"/>
    </inkml:context>
    <inkml:brush xml:id="br0">
      <inkml:brushProperty name="width" value="0.05" units="cm"/>
      <inkml:brushProperty name="height" value="0.05" units="cm"/>
      <inkml:brushProperty name="color" value="#E71224"/>
    </inkml:brush>
  </inkml:definitions>
  <inkml:trace contextRef="#ctx0" brushRef="#br0">313 34 10253 0 0,'3'-12'104'0'0,"0"-5"322"0"0,-3 17-408 0 0,0 0 0 0 0,0 0-1 0 0,0-1 1 0 0,0 1 0 0 0,0 0 0 0 0,0 0 0 0 0,1-1 0 0 0,-1 1 0 0 0,0 0-1 0 0,0 0 1 0 0,0-1 0 0 0,1 1 0 0 0,-1 0 0 0 0,0 0 0 0 0,0 0 0 0 0,0-1 0 0 0,1 1-1 0 0,-1 0 1 0 0,0 0 0 0 0,0 0 0 0 0,1 0 0 0 0,-1 0 0 0 0,0-1 0 0 0,0 1-1 0 0,1 0 1 0 0,-1 0 0 0 0,0 0 0 0 0,1 0 0 0 0,-1 0 0 0 0,0 0 0 0 0,0 0 0 0 0,1 0-1 0 0,-1 0 1 0 0,0 0 0 0 0,1 0 0 0 0,-1 0 0 0 0,1 0 0 0 0,-24 22 1954 0 0,-13 16-917 0 0,2 1-1 0 0,2 2 1 0 0,-33 55 0 0 0,21-20-632 0 0,-28 43-620 0 0,55-87-604 0 0,16-31 543 0 0,1 1 1 0 0,-1 0 0 0 0,0-1 0 0 0,1 1-1 0 0,-1 0 1 0 0,1 0 0 0 0,0-1-1 0 0,0 1 1 0 0,-1 0 0 0 0,1 0 0 0 0,0 0-1 0 0,1-1 1 0 0,-1 1 0 0 0,0 0-1 0 0,0 0 1 0 0,1-1 0 0 0,0 3-1 0 0,4 1-1459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5.227"/>
    </inkml:context>
    <inkml:brush xml:id="br0">
      <inkml:brushProperty name="width" value="0.05" units="cm"/>
      <inkml:brushProperty name="height" value="0.05" units="cm"/>
      <inkml:brushProperty name="color" value="#E71224"/>
    </inkml:brush>
  </inkml:definitions>
  <inkml:trace contextRef="#ctx0" brushRef="#br0">96 143 10953 0 0,'-10'-5'535'0'0,"6"13"564"0"0,-1 5-407 0 0,-7 19 902 0 0,9-22-1356 0 0,-1 0 0 0 0,1-1 0 0 0,-2 1 0 0 0,0-1 0 0 0,0 0 0 0 0,0 0 0 0 0,-8 10 1 0 0,10-17-238 0 0,1 1-1 0 0,0 0 1 0 0,0 0 0 0 0,0 0 0 0 0,1 0 0 0 0,-1 0 0 0 0,1 0 0 0 0,-1 1 0 0 0,1-1 0 0 0,0 0 0 0 0,1 1 0 0 0,-1-1 0 0 0,0 1 0 0 0,1 3 0 0 0,0-2 12 0 0,0-4-12 0 0,-1 0 0 0 0,1-1 1 0 0,0 1-1 0 0,0-1 0 0 0,0 1 0 0 0,0 0 0 0 0,0-1 0 0 0,0 1 1 0 0,0 0-1 0 0,0-1 0 0 0,1 1 0 0 0,-1 0 0 0 0,0-1 1 0 0,0 1-1 0 0,0-1 0 0 0,1 1 0 0 0,-1 0 0 0 0,0-1 1 0 0,1 1-1 0 0,-1-1 0 0 0,1 1 0 0 0,-1-1 0 0 0,0 1 0 0 0,1-1 1 0 0,-1 0-1 0 0,1 1 0 0 0,-1-1 0 0 0,1 1 0 0 0,-1-1 1 0 0,1 0-1 0 0,0 1 0 0 0,-1-1 0 0 0,1 0 0 0 0,-1 0 0 0 0,1 0 1 0 0,0 1-1 0 0,-1-1 0 0 0,1 0 0 0 0,0 0 0 0 0,-1 0 1 0 0,1 0-1 0 0,-1 0 0 0 0,1 0 0 0 0,0 0 0 0 0,0 0 1 0 0,7 0-10 0 0,-1 1 0 0 0,0-1 0 0 0,0-1 0 0 0,1 1 0 0 0,-1-1 0 0 0,0 0 0 0 0,12-4 0 0 0,-1-1-180 0 0,29-13 0 0 0,-42 16 133 0 0,1-1 0 0 0,-1 1-1 0 0,0-1 1 0 0,0 0 0 0 0,-1 0 0 0 0,1-1-1 0 0,-1 1 1 0 0,0-1 0 0 0,0 0-1 0 0,-1 0 1 0 0,0-1 0 0 0,1 1 0 0 0,-2-1-1 0 0,4-7 1 0 0,-3 7 37 0 0,0 0 0 0 0,0 0 1 0 0,0 0-1 0 0,1 0 0 0 0,0 0 0 0 0,0 1 1 0 0,0 0-1 0 0,1 0 0 0 0,-1 0 0 0 0,11-7 0 0 0,-15 12 18 0 0,0 0 0 0 0,0-1 0 0 0,0 1 0 0 0,0 0 0 0 0,0 0 0 0 0,1 0 0 0 0,-1 0 0 0 0,0 0 0 0 0,0 0 0 0 0,0 0 0 0 0,0-1 0 0 0,0 1 0 0 0,0 0 0 0 0,1 0 0 0 0,-1 0 0 0 0,0 0 0 0 0,0 0 0 0 0,0 0 0 0 0,0 0 0 0 0,0 0 0 0 0,1 0 0 0 0,-1 0 0 0 0,0 0 0 0 0,0 0 0 0 0,0 0 0 0 0,0 0 0 0 0,1 0 0 0 0,-1 0 0 0 0,0 0-1 0 0,0 0 1 0 0,0 0 0 0 0,0 0 0 0 0,1 0 0 0 0,-1 0 0 0 0,0 0 0 0 0,0 0 0 0 0,0 1 0 0 0,0-1 0 0 0,0 0 0 0 0,0 0 0 0 0,1 0 0 0 0,-1 0 0 0 0,0 0 0 0 0,0 0 0 0 0,0 0 0 0 0,0 0 0 0 0,0 1 0 0 0,-1 9 12 0 0,-8 11 11 0 0,9-20-23 0 0,-3 4 10 0 0,-7 15 57 0 0,-14 42 0 0 0,22-55-51 0 0,1-1-1 0 0,-1 0 1 0 0,1 1-1 0 0,1-1 1 0 0,-1 1-1 0 0,1-1 0 0 0,0 0 1 0 0,0 1-1 0 0,1-1 1 0 0,0 1-1 0 0,3 9 1 0 0,-4-15-12 0 0,1 0 0 0 0,-1 0-1 0 0,1 0 1 0 0,0 0 0 0 0,-1-1 0 0 0,1 1 0 0 0,0 0 0 0 0,0 0 0 0 0,0-1-1 0 0,0 1 1 0 0,0 0 0 0 0,0-1 0 0 0,0 1 0 0 0,0-1 0 0 0,0 0 0 0 0,0 1 0 0 0,0-1-1 0 0,0 0 1 0 0,0 1 0 0 0,0-1 0 0 0,0 0 0 0 0,0 0 0 0 0,0 0 0 0 0,0 0 0 0 0,0 0-1 0 0,1 0 1 0 0,-1 0 0 0 0,0 0 0 0 0,2-1 0 0 0,35-8 8 0 0,-34 8-11 0 0,27-9-32 0 0,-1-2 0 0 0,0 0 1 0 0,39-23-1 0 0,-57 28 51 0 0,-1 0 0 0 0,0-1-1 0 0,-1 0 1 0 0,0 0 0 0 0,0-1 0 0 0,-1-1 0 0 0,0 0 0 0 0,0 0 0 0 0,-1 0 0 0 0,0-1 0 0 0,6-13-1 0 0,-12 19-24 0 0,1 0 0 0 0,-1-1-1 0 0,-1 1 1 0 0,1-1 0 0 0,-1 1-1 0 0,0-1 1 0 0,0 0 0 0 0,0 1-1 0 0,-1-1 1 0 0,0 0-1 0 0,0 0 1 0 0,0 1 0 0 0,-1-1-1 0 0,0 0 1 0 0,0 1 0 0 0,0-1-1 0 0,-1 1 1 0 0,0-1 0 0 0,0 1-1 0 0,0-1 1 0 0,-1 1-1 0 0,0 0 1 0 0,0 0 0 0 0,0 1-1 0 0,0-1 1 0 0,-1 1 0 0 0,0-1-1 0 0,0 1 1 0 0,0 0 0 0 0,0 0-1 0 0,-1 1 1 0 0,0-1-1 0 0,1 1 1 0 0,-1 0 0 0 0,0 1-1 0 0,0-1 1 0 0,-1 1 0 0 0,1 0-1 0 0,-1 0 1 0 0,1 0 0 0 0,-1 1-1 0 0,1 0 1 0 0,-1 0-1 0 0,-7 0 1 0 0,-15 2-1162 0 0,-3 2-463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5:55:10.531"/>
    </inkml:context>
    <inkml:brush xml:id="br0">
      <inkml:brushProperty name="width" value="0.05" units="cm"/>
      <inkml:brushProperty name="height" value="0.05" units="cm"/>
      <inkml:brushProperty name="color" value="#E71224"/>
    </inkml:brush>
  </inkml:definitions>
  <inkml:trace contextRef="#ctx0" brushRef="#br0">149 48 8037 0 0,'-24'-6'71'0'0,"0"1"0"0"0,0 1 0 0 0,-48-1 0 0 0,67 4 484 0 0,8-1 40 0 0,7-1 358 0 0,-1 2-591 0 0,0 0 1 0 0,0 0-1 0 0,0 1 0 0 0,18 3 0 0 0,15-1-83 0 0,139-5 121 0 0,1389-15 1507 0 0,-1122 15-1905 0 0,948 10 256 0 0,-1161 3-39 0 0,95 2 44 0 0,-329-12-252 0 0,-1 0-1 0 0,1 0 0 0 0,0 0 1 0 0,-1 0-1 0 0,1 0 0 0 0,-1 0 1 0 0,1 0-1 0 0,-1 0 0 0 0,1 0 1 0 0,-1 0-1 0 0,1 1 1 0 0,-1-1-1 0 0,1 0 0 0 0,-1 0 1 0 0,1 1-1 0 0,-1-1 0 0 0,1 0 1 0 0,-1 0-1 0 0,0 1 0 0 0,1-1 1 0 0,-1 1-1 0 0,1-1 0 0 0,-1 0 1 0 0,0 1-1 0 0,1-1 0 0 0,-1 1 1 0 0,0-1-1 0 0,0 1 0 0 0,1-1 1 0 0,-1 1-1 0 0,0-1 0 0 0,0 1 1 0 0,0-1-1 0 0,1 1 0 0 0,-1-1 1 0 0,0 1-1 0 0,0-1 0 0 0,0 1 1 0 0,0-1-1 0 0,0 1 0 0 0,0-1 1 0 0,0 1-1 0 0,-1 0 0 0 0,-7 28 438 0 0,3-17-258 0 0,-22 79 426 0 0,4 2 0 0 0,-20 178 0 0 0,10 688 1618 0 0,31-800-1775 0 0,0 73 172 0 0,-2 127-100 0 0,1-156-480 0 0,-3 91 14 0 0,4-267-56 0 0,-10 119 28 0 0,8-115-24 0 0,-1 0 0 0 0,-16 48 1 0 0,17-67 5 0 0,0-1 0 0 0,-10 18 1 0 0,12-26-59 0 0,1 0 0 0 0,-1-1 0 0 0,0 1 0 0 0,0-1 0 0 0,0 1 0 0 0,0-1-1 0 0,0 0 1 0 0,0 1 0 0 0,-1-1 0 0 0,1 0 0 0 0,-1-1 0 0 0,1 1 0 0 0,-1 0 0 0 0,0-1 0 0 0,-5 3 0 0 0,7-4-42 0 0,-1 0 1 0 0,0 0-1 0 0,1-1 1 0 0,-1 1-1 0 0,0 0 0 0 0,1-1 1 0 0,-1 1-1 0 0,1-1 1 0 0,-1 1-1 0 0,1-1 0 0 0,-1 0 1 0 0,1 0-1 0 0,-1 1 1 0 0,1-1-1 0 0,0 0 0 0 0,-1 0 1 0 0,1-1-1 0 0,0 1 1 0 0,-2-2-1 0 0,-25-31-1881 0 0,20 23 1154 0 0,-8-8-825 0 0,-2-8-345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7:36.906"/>
    </inkml:context>
    <inkml:brush xml:id="br0">
      <inkml:brushProperty name="width" value="0.05" units="cm"/>
      <inkml:brushProperty name="height" value="0.05" units="cm"/>
      <inkml:brushProperty name="color" value="#E71224"/>
    </inkml:brush>
  </inkml:definitions>
  <inkml:trace contextRef="#ctx0" brushRef="#br0">32 79 11449 0 0,'-15'-3'148'0'0,"2"-2"12"0"0,9-11 56 0 0,13 7 68 0 0,6-1 8 0 0,6 3-4 0 0,8 4 16 0 0,7-2-12 0 0,7-1-148 0 0,8 2 4 0 0,8-1-64 0 0,7 2-72 0 0,4 2-132 0 0,4 0-220 0 0,2 1-380 0 0,0 1-316 0 0,-1 0-276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7.682"/>
    </inkml:context>
    <inkml:brush xml:id="br0">
      <inkml:brushProperty name="width" value="0.05" units="cm"/>
      <inkml:brushProperty name="height" value="0.05" units="cm"/>
      <inkml:brushProperty name="color" value="#E71224"/>
    </inkml:brush>
  </inkml:definitions>
  <inkml:trace contextRef="#ctx0" brushRef="#br0">57 62 5024 0 0,'-4'-5'49'0'0,"-4"-6"270"0"0,8 10-304 0 0,0 1-1 0 0,0 0 0 0 0,0 0 0 0 0,0-1 1 0 0,0 1-1 0 0,0 0 0 0 0,0 0 1 0 0,0 0-1 0 0,0-1 0 0 0,0 1 0 0 0,0 0 1 0 0,0 0-1 0 0,0-1 0 0 0,0 1 0 0 0,0 0 1 0 0,0 0-1 0 0,0 0 0 0 0,1 0 1 0 0,-1-1-1 0 0,0 1 0 0 0,0 0 0 0 0,0 0 1 0 0,0 0-1 0 0,0 0 0 0 0,1-1 0 0 0,-1 1 1 0 0,0 0-1 0 0,0 0 0 0 0,0 0 1 0 0,1 0-1 0 0,-1 0 0 0 0,0 0 0 0 0,0 0 1 0 0,0-1-1 0 0,1 1 0 0 0,-1 0 0 0 0,0 0 1 0 0,0 0-1 0 0,0 0 0 0 0,1 0 1 0 0,-1 0-1 0 0,0 0 0 0 0,0 0 0 0 0,1 0 1 0 0,-1 0-1 0 0,0 0 0 0 0,0 0 0 0 0,0 1 1 0 0,1-1-1 0 0,-1 0 0 0 0,0 0 1 0 0,-5 2 450 0 0,3-1-401 0 0,0 0 0 0 0,0 0-1 0 0,0 0 1 0 0,0 0 0 0 0,0-1 0 0 0,0 1 0 0 0,0-1 0 0 0,0 1-1 0 0,0-1 1 0 0,0 0 0 0 0,0 0 0 0 0,0 0 0 0 0,0 0-1 0 0,0 0 1 0 0,0 0 0 0 0,0 0 0 0 0,0-1 0 0 0,0 1 0 0 0,0-1-1 0 0,0 0 1 0 0,-2 0 0 0 0,8-2 150 0 0,0 0-1 0 0,0 0 1 0 0,0 1-1 0 0,0 0 1 0 0,1-1-1 0 0,7-1 1 0 0,-10 4 1471 0 0,11-1-1488 0 0,2-1-132 0 0,34-2 524 0 0,125-5-475 0 0,26 1-71 0 0,-111 15-9 0 0,-88-7-61 0 0,-18 4-1302 0 0,-8 6-419 0 0,7 0 631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256"/>
    </inkml:context>
    <inkml:brush xml:id="br0">
      <inkml:brushProperty name="width" value="0.05" units="cm"/>
      <inkml:brushProperty name="height" value="0.05" units="cm"/>
      <inkml:brushProperty name="color" value="#E71224"/>
    </inkml:brush>
  </inkml:definitions>
  <inkml:trace contextRef="#ctx0" brushRef="#br0">51 17 6533 0 0,'0'0'3'0'0,"0"0"0"0"0,-1 0 1 0 0,1 0-1 0 0,0 0 0 0 0,-1 0 0 0 0,1 0 1 0 0,0 0-1 0 0,0 0 0 0 0,-1-1 1 0 0,1 1-1 0 0,0 0 0 0 0,-1 0 1 0 0,1 0-1 0 0,0 0 0 0 0,0-1 1 0 0,-1 1-1 0 0,1 0 0 0 0,0 0 1 0 0,0-1-1 0 0,0 1 0 0 0,-1 0 1 0 0,1-1-1 0 0,0 1 0 0 0,0 0 0 0 0,0-1 1 0 0,0 1-1 0 0,0 0 0 0 0,0 0 1 0 0,-1-1-1 0 0,1 1 0 0 0,0 0 1 0 0,0-1-1 0 0,0 1 0 0 0,0 0 1 0 0,0-1-1 0 0,0 1 0 0 0,0 0 1 0 0,1-1-1 0 0,-1 1 0 0 0,0 0 1 0 0,0-1-1 0 0,0 1 0 0 0,0 0 0 0 0,0-1 1 0 0,0 1-1 0 0,1 0 0 0 0,-1-1 1 0 0,0 1-1 0 0,0 0 0 0 0,0 0 1 0 0,1-1-1 0 0,-1 1 0 0 0,0 0 1 0 0,0 0-1 0 0,1 0 0 0 0,-1-1 1 0 0,0 1-1 0 0,0 0 0 0 0,1 0 1 0 0,-1 0-1 0 0,0 0 0 0 0,1-1 0 0 0,-1 1 1 0 0,0 0-1 0 0,1 0 0 0 0,7-1 424 0 0,-12 4 741 0 0,0-2-997 0 0,4-1-150 0 0,0 0 1 0 0,0 0 0 0 0,0 0 0 0 0,0 0 0 0 0,-1 0 0 0 0,1 0 0 0 0,0 0 0 0 0,0 0 0 0 0,0 1 0 0 0,0-1 0 0 0,0 0 0 0 0,-1 0 0 0 0,1 0 0 0 0,0 0 0 0 0,0 0 0 0 0,0 0 0 0 0,0 0 0 0 0,0 1 0 0 0,0-1 0 0 0,0 0 0 0 0,-1 0 0 0 0,1 0 0 0 0,0 0 0 0 0,0 1 0 0 0,0-1-1 0 0,0 0 1 0 0,0 0 0 0 0,0 0 0 0 0,0 0 0 0 0,0 1 0 0 0,0-1 0 0 0,0 0 0 0 0,0 0 0 0 0,0 0 0 0 0,0 0 0 0 0,0 1 0 0 0,0-1 0 0 0,0 0 0 0 0,0 0 0 0 0,0 0 0 0 0,0 0 0 0 0,0 1 0 0 0,0-1 0 0 0,1 0 0 0 0,-1 0 0 0 0,0 0 0 0 0,0 0 0 0 0,0 0 0 0 0,0 1 0 0 0,0-1-1 0 0,0 0 1 0 0,0 0 0 0 0,1 0 0 0 0,-1 0 0 0 0,2 7 70 0 0,0 4 85 0 0,-1 0 0 0 0,0 0 0 0 0,0-1 0 0 0,-1 1 1 0 0,-1 0-1 0 0,1 0 0 0 0,-6 20 0 0 0,-1 36-151 0 0,6-51-29 0 0,-1 0 1 0 0,-1 0-1 0 0,0 0 0 0 0,-6 16 1 0 0,-1 5 39 0 0,11-34-43 0 0,4-6 5 0 0,13-12 8 0 0,19-25 5 0 0,-28 29-16 0 0,1 1 1 0 0,0 0-1 0 0,1 0 0 0 0,0 1 1 0 0,0 0-1 0 0,1 1 0 0 0,16-9 1 0 0,-23 14 29 0 0,1 1 1 0 0,-1 0-1 0 0,1 0 0 0 0,-1 0 1 0 0,1 0-1 0 0,0 1 1 0 0,-1 0-1 0 0,1 0 1 0 0,0 1-1 0 0,0 0 1 0 0,0 0-1 0 0,-1 0 0 0 0,1 1 1 0 0,0-1-1 0 0,0 1 1 0 0,0 1-1 0 0,-1-1 1 0 0,1 1-1 0 0,-1 0 1 0 0,9 4-1 0 0,-6-1 38 0 0,-1 0 1 0 0,0 1-1 0 0,0 0 0 0 0,-1 0 0 0 0,0 0 1 0 0,0 1-1 0 0,0-1 0 0 0,-1 1 0 0 0,0 1 0 0 0,0-1 1 0 0,4 11-1 0 0,4 10 15 0 0,18 52-1 0 0,-22-53-58 0 0,0-3 1 0 0,9 40 0 0 0,-17-57 11 0 0,0 0 0 0 0,0-1 0 0 0,0 1 0 0 0,-1 0 0 0 0,0 0 0 0 0,-1 0 0 0 0,1-1 0 0 0,-1 1 0 0 0,0 0 0 0 0,-5 12 0 0 0,4-15-9 0 0,0-1 0 0 0,0 1 0 0 0,0-1 0 0 0,0 0 0 0 0,-1 0 0 0 0,0 0 0 0 0,1 0 0 0 0,-1-1 0 0 0,0 1 0 0 0,0-1 0 0 0,-1 0 0 0 0,1 0 0 0 0,0 0 0 0 0,-1 0 0 0 0,-7 3 0 0 0,-5 0 7 0 0,0 1 0 0 0,-21 2 1 0 0,34-7-29 0 0,-19 4-24 0 0,0-2 0 0 0,0 0-1 0 0,-1-1 1 0 0,1-2 0 0 0,0 0 0 0 0,-1-1 0 0 0,1-1-1 0 0,0-2 1 0 0,-33-8 0 0 0,50 11-101 0 0,1-1 1 0 0,-1 0 0 0 0,1-1-1 0 0,-1 1 1 0 0,1-1-1 0 0,-1 0 1 0 0,1 0-1 0 0,0 0 1 0 0,1 0 0 0 0,-1-1-1 0 0,0 1 1 0 0,1-1-1 0 0,0 0 1 0 0,0 0-1 0 0,0-1 1 0 0,1 1-1 0 0,-1-1 1 0 0,1 1 0 0 0,0-1-1 0 0,0 0 1 0 0,-2-8-1 0 0,4 12 48 0 0,0 0-1 0 0,0 0 0 0 0,0 0 0 0 0,0 0 0 0 0,0 0 1 0 0,0 0-1 0 0,1 0 0 0 0,-1 1 0 0 0,0-1 0 0 0,1 0 1 0 0,-1 0-1 0 0,0 0 0 0 0,1 0 0 0 0,-1 0 1 0 0,1 0-1 0 0,-1 1 0 0 0,1-1 0 0 0,0 0 0 0 0,-1 0 1 0 0,1 1-1 0 0,0-1 0 0 0,-1 0 0 0 0,2 0 0 0 0,24-10-1744 0 0,-11 7 920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8.645"/>
    </inkml:context>
    <inkml:brush xml:id="br0">
      <inkml:brushProperty name="width" value="0.05" units="cm"/>
      <inkml:brushProperty name="height" value="0.05" units="cm"/>
      <inkml:brushProperty name="color" value="#E71224"/>
    </inkml:brush>
  </inkml:definitions>
  <inkml:trace contextRef="#ctx0" brushRef="#br0">218 29 8201 0 0,'0'-2'0'0'0,"0"1"1"0"0,-1-1 0 0 0,1 1-1 0 0,0 0 1 0 0,-1-1 0 0 0,1 1 0 0 0,-1 0-1 0 0,1-1 1 0 0,-1 1 0 0 0,1 0-1 0 0,-1 0 1 0 0,0 0 0 0 0,0 0-1 0 0,0-1 1 0 0,0 1 0 0 0,0 0-1 0 0,0 0 1 0 0,0 1 0 0 0,0-1-1 0 0,0 0 1 0 0,0 0 0 0 0,0 0-1 0 0,-3 0 1 0 0,2 1 84 0 0,0 0 0 0 0,0 0 0 0 0,0 0 0 0 0,0 0 1 0 0,-1 0-1 0 0,1 1 0 0 0,0-1 0 0 0,0 1 0 0 0,0-1 0 0 0,0 1 0 0 0,0 0 0 0 0,0 0 1 0 0,0 0-1 0 0,1 0 0 0 0,-4 2 0 0 0,-5 4 242 0 0,0 1 1 0 0,0 0-1 0 0,1 0 0 0 0,0 1 1 0 0,-13 17-1 0 0,-32 53 314 0 0,48-69-602 0 0,1 0 1 0 0,0 0-1 0 0,0 0 1 0 0,2 1-1 0 0,-1-1 0 0 0,1 1 1 0 0,1 0-1 0 0,0 0 1 0 0,-1 16-1 0 0,3-24-38 0 0,-1 0 0 0 0,1 1 1 0 0,0-1-1 0 0,1 0 0 0 0,-1 0 0 0 0,0 1 0 0 0,1-1 0 0 0,0 0 0 0 0,0 0 0 0 0,0 0 0 0 0,0 0 1 0 0,0 0-1 0 0,1 0 0 0 0,-1 0 0 0 0,1 0 0 0 0,0 0 0 0 0,0 0 0 0 0,0-1 0 0 0,0 1 0 0 0,0-1 0 0 0,1 0 1 0 0,-1 0-1 0 0,1 0 0 0 0,-1 0 0 0 0,1 0 0 0 0,0 0 0 0 0,0 0 0 0 0,0-1 0 0 0,0 0 0 0 0,0 1 1 0 0,0-1-1 0 0,0-1 0 0 0,0 1 0 0 0,0 0 0 0 0,1-1 0 0 0,3 1 0 0 0,9 0 3 0 0,0-1-1 0 0,0 0 1 0 0,0-1 0 0 0,0-1-1 0 0,-1 0 1 0 0,1-1 0 0 0,0-1-1 0 0,-1-1 1 0 0,15-6 0 0 0,-17 6-14 0 0,-1 0 0 0 0,0-1-1 0 0,-1-1 1 0 0,1 0 0 0 0,-1 0 0 0 0,-1-1 0 0 0,1-1 0 0 0,-1 0 0 0 0,-1 0 0 0 0,1-1 0 0 0,8-12-1 0 0,-15 18 0 0 0,-1 0-1 0 0,1 0 0 0 0,-1-1 0 0 0,0 1 0 0 0,0 0 0 0 0,-1-1 0 0 0,1 1 0 0 0,-1-1 0 0 0,0 0 0 0 0,0 1 1 0 0,-1-1-1 0 0,1 0 0 0 0,-1 0 0 0 0,0 0 0 0 0,0 1 0 0 0,-1-1 0 0 0,1 0 0 0 0,-1 1 0 0 0,0-1 0 0 0,-1 0 0 0 0,1 1 1 0 0,-1-1-1 0 0,0 1 0 0 0,0-1 0 0 0,0 1 0 0 0,0 0 0 0 0,-1 0 0 0 0,-4-5 0 0 0,3 3-25 0 0,-1 1 1 0 0,0 0-1 0 0,0 1 0 0 0,0-1 0 0 0,0 1 1 0 0,-1 0-1 0 0,0 0 0 0 0,0 0 0 0 0,0 1 0 0 0,0 0 1 0 0,-1 0-1 0 0,1 1 0 0 0,-1-1 0 0 0,1 2 1 0 0,-1-1-1 0 0,0 1 0 0 0,0 0 0 0 0,-12-1 0 0 0,-3 4-293 0 0,0 1-1 0 0,0 1 1 0 0,0 1-1 0 0,1 0 1 0 0,-26 12 0 0 0,43-16 143 0 0,1 0 0 0 0,0 0 0 0 0,0 1 0 0 0,0-1 0 0 0,0 1 0 0 0,0 0 0 0 0,0 0 0 0 0,0 0 0 0 0,0 0 0 0 0,1 0 0 0 0,-1 1 0 0 0,-4 4 0 0 0,7-1-645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017"/>
    </inkml:context>
    <inkml:brush xml:id="br0">
      <inkml:brushProperty name="width" value="0.05" units="cm"/>
      <inkml:brushProperty name="height" value="0.05" units="cm"/>
      <inkml:brushProperty name="color" value="#E71224"/>
    </inkml:brush>
  </inkml:definitions>
  <inkml:trace contextRef="#ctx0" brushRef="#br0">91 7 5757 0 0,'-6'-2'306'0'0,"0"1"0"0"0,0 0 1 0 0,0 0-1 0 0,0 0 1 0 0,0 1-1 0 0,0-1 1 0 0,0 1-1 0 0,0 1 1 0 0,0-1-1 0 0,-6 2 1 0 0,11-1-254 0 0,0-1 0 0 0,1 0 0 0 0,-1 1 0 0 0,1-1 1 0 0,-1 1-1 0 0,0-1 0 0 0,1 0 0 0 0,-1 1 0 0 0,1-1 1 0 0,0 1-1 0 0,-1 0 0 0 0,1-1 0 0 0,-1 1 1 0 0,1-1-1 0 0,0 1 0 0 0,-1 0 0 0 0,1-1 0 0 0,0 1 1 0 0,0-1-1 0 0,-1 1 0 0 0,1 0 0 0 0,0 0 0 0 0,0-1 1 0 0,0 1-1 0 0,0 0 0 0 0,0-1 0 0 0,0 1 1 0 0,0 0-1 0 0,0-1 0 0 0,0 2 0 0 0,4 28 733 0 0,-2-19-543 0 0,-2-1-191 0 0,1 1 0 0 0,0-1 0 0 0,0 1 0 0 0,2-1 0 0 0,-1 1 0 0 0,1-1 0 0 0,1 0 0 0 0,-1 0 0 0 0,2-1 0 0 0,-1 1 0 0 0,2-1 0 0 0,-1 0 0 0 0,11 13 0 0 0,-11-16-49 0 0,1-1 0 0 0,0 1 0 0 0,0-1 0 0 0,0-1-1 0 0,1 1 1 0 0,-1-1 0 0 0,1 0 0 0 0,0-1 0 0 0,0 0-1 0 0,1 0 1 0 0,-1 0 0 0 0,1-1 0 0 0,-1 0-1 0 0,1 0 1 0 0,0-1 0 0 0,-1 0 0 0 0,1 0 0 0 0,0-1-1 0 0,0 0 1 0 0,0-1 0 0 0,0 1 0 0 0,14-5-1 0 0,-15 4-3 0 0,-1-1-1 0 0,0 0 0 0 0,0 0 0 0 0,-1 0 0 0 0,1-1 1 0 0,0 0-1 0 0,-1 0 0 0 0,0 0 0 0 0,1-1 0 0 0,-1 0 0 0 0,8-8 1 0 0,-11 9 0 0 0,0 1 1 0 0,0-1 0 0 0,-1 1 0 0 0,1-1 0 0 0,-1 0 0 0 0,1 0-1 0 0,-1 0 1 0 0,0 0 0 0 0,0 0 0 0 0,-1 0 0 0 0,1 0-1 0 0,0 0 1 0 0,-1-1 0 0 0,0 1 0 0 0,0 0 0 0 0,0 0-1 0 0,0 0 1 0 0,0 0 0 0 0,-1-1 0 0 0,1 1 0 0 0,-1 0 0 0 0,0 0-1 0 0,0 0 1 0 0,0 0 0 0 0,-3-4 0 0 0,1 1 0 0 0,0 0 1 0 0,-1 1-1 0 0,0-1 1 0 0,0 1-1 0 0,-1 0 1 0 0,1 0 0 0 0,-1 0-1 0 0,-1 0 1 0 0,1 1-1 0 0,0 0 1 0 0,-1 0-1 0 0,0 1 1 0 0,-11-6-1 0 0,7 4-4 0 0,1 1-1 0 0,-2 0 0 0 0,1 1 1 0 0,0 0-1 0 0,-1 1 1 0 0,1 0-1 0 0,-1 1 0 0 0,-11-1 1 0 0,12 3 3 0 0,0 0 1 0 0,1 0-1 0 0,-1 1 1 0 0,0 0-1 0 0,1 0 1 0 0,-12 5-1 0 0,15-5-85 0 0,1 1-1 0 0,-1-1 1 0 0,1 1-1 0 0,0 0 1 0 0,0 0-1 0 0,0 0 1 0 0,1 1-1 0 0,-1 0 1 0 0,1 0-1 0 0,0 0 1 0 0,-6 7-1 0 0,9-10-5 0 0,0 0 0 0 0,1 0 0 0 0,-1 0-1 0 0,1 0 1 0 0,-1 1 0 0 0,1-1-1 0 0,-1 0 1 0 0,1 0 0 0 0,0 0 0 0 0,-1 0-1 0 0,1 0 1 0 0,0 1 0 0 0,0-1 0 0 0,0 0-1 0 0,0 0 1 0 0,0 1 0 0 0,0-1-1 0 0,0 0 1 0 0,0 0 0 0 0,1 0 0 0 0,-1 0-1 0 0,0 1 1 0 0,1-1 0 0 0,-1 0-1 0 0,1 0 1 0 0,-1 0 0 0 0,1 0 0 0 0,0 0-1 0 0,-1 0 1 0 0,1 0 0 0 0,0 0 0 0 0,0 0-1 0 0,0 0 1 0 0,1 1 0 0 0,13 5-1026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39.357"/>
    </inkml:context>
    <inkml:brush xml:id="br0">
      <inkml:brushProperty name="width" value="0.05" units="cm"/>
      <inkml:brushProperty name="height" value="0.05" units="cm"/>
      <inkml:brushProperty name="color" value="#E71224"/>
    </inkml:brush>
  </inkml:definitions>
  <inkml:trace contextRef="#ctx0" brushRef="#br0">60 43 10217 0 0,'-5'0'44'0'0,"-1"-1"1"0"0,1 0-1 0 0,0 0 1 0 0,0 0-1 0 0,0-1 1 0 0,0 0-1 0 0,1 0 0 0 0,-1 0 1 0 0,0-1-1 0 0,-5-3 1 0 0,20 7 76 0 0,0 0 1 0 0,0-1-1 0 0,0 0 1 0 0,13-2 0 0 0,7 0-56 0 0,102-8 68 0 0,21 0-1364 0 0,-148 11 472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074"/>
    </inkml:context>
    <inkml:brush xml:id="br0">
      <inkml:brushProperty name="width" value="0.05" units="cm"/>
      <inkml:brushProperty name="height" value="0.05" units="cm"/>
      <inkml:brushProperty name="color" value="#E71224"/>
    </inkml:brush>
  </inkml:definitions>
  <inkml:trace contextRef="#ctx0" brushRef="#br0">57 272 7645 0 0,'-9'-15'64'0'0,"-20"-25"520"0"0,29 40-569 0 0,0 0-1 0 0,0 0 0 0 0,0 0 0 0 0,0 0 0 0 0,0 0 0 0 0,0 0 0 0 0,0 0 0 0 0,0 0 0 0 0,0 0 1 0 0,0 0-1 0 0,0 0 0 0 0,0-1 0 0 0,0 1 0 0 0,-1 0 0 0 0,1 0 0 0 0,0 0 0 0 0,0 0 0 0 0,0 0 1 0 0,0 0-1 0 0,0 0 0 0 0,0 0 0 0 0,0 0 0 0 0,0 0 0 0 0,-1 0 0 0 0,1 0 0 0 0,0 0 0 0 0,0 0 1 0 0,0 0-1 0 0,0 0 0 0 0,0 0 0 0 0,0 0 0 0 0,0 0 0 0 0,0 0 0 0 0,0 0 0 0 0,-1 0 0 0 0,1 0 1 0 0,0 0-1 0 0,0 0 0 0 0,0 0 0 0 0,0 1 0 0 0,0-1 0 0 0,0 0 0 0 0,0 0 0 0 0,0 0 1 0 0,0 0-1 0 0,0 0 0 0 0,-1 0 0 0 0,1 0 0 0 0,0 0 0 0 0,0 0 0 0 0,0 0 0 0 0,0 0 0 0 0,0 1 1 0 0,0-1-1 0 0,0 0 0 0 0,-2 10 244 0 0,1 16-248 0 0,1-23 66 0 0,0 230 954 0 0,2-217-1015 0 0,-1 0 0 0 0,2 0 0 0 0,0 0 0 0 0,6 15 0 0 0,-6-17 3 0 0,-1-33 89 0 0,-3-17-87 0 0,-6-13-31 0 0,-17-141-46 0 0,22 163 44 0 0,2-1-1 0 0,1 1 0 0 0,1 0 0 0 0,11-54 0 0 0,-11 75 13 0 0,-1-1 1 0 0,2 0-1 0 0,-1 0 0 0 0,1 1 1 0 0,0-1-1 0 0,0 1 0 0 0,1 0 1 0 0,0 0-1 0 0,0 0 0 0 0,9-10 1 0 0,-9 12 13 0 0,1 1-1 0 0,-1 0 1 0 0,1 0 0 0 0,-1 0 0 0 0,1 0-1 0 0,0 1 1 0 0,0-1 0 0 0,0 1 0 0 0,0 1-1 0 0,1-1 1 0 0,-1 1 0 0 0,0 0-1 0 0,1 0 1 0 0,8 0 0 0 0,112 0 544 0 0,-122 1-555 0 0,-1 0-1 0 0,1 1 1 0 0,-1-1-1 0 0,0 1 1 0 0,1 0-1 0 0,-1 0 0 0 0,0 0 1 0 0,0 0-1 0 0,0 1 1 0 0,1-1-1 0 0,-1 1 1 0 0,-1 0-1 0 0,1 0 0 0 0,0 0 1 0 0,0 0-1 0 0,-1 0 1 0 0,5 6-1 0 0,-5-5 2 0 0,1 1 0 0 0,-1 0 0 0 0,0 0 0 0 0,-1 0 0 0 0,1 0 0 0 0,-1 0 0 0 0,1 0 0 0 0,-1 0 0 0 0,0 0 1 0 0,-1 1-1 0 0,1-1 0 0 0,-1 7 0 0 0,0-1 27 0 0,-1 1 1 0 0,0-1 0 0 0,-1 1 0 0 0,0-1 0 0 0,-1 0-1 0 0,0 0 1 0 0,0 0 0 0 0,-1 0 0 0 0,0 0 0 0 0,-10 15-1 0 0,6-14 27 0 0,-1 0 1 0 0,0 0-1 0 0,-1-1 0 0 0,1 0 0 0 0,-2-1 0 0 0,0 0 0 0 0,-18 11 0 0 0,3-5-12 0 0,-1-1-1 0 0,-39 15 1 0 0,57-24-30 0 0,18-5-13 0 0,33-5-13 0 0,-19 2 8 0 0,5 1 1 0 0,0 1 0 0 0,0 1-1 0 0,35 5 1 0 0,-46-2 4 0 0,1 0 0 0 0,-1 2 0 0 0,-1-1-1 0 0,1 2 1 0 0,-1 0 0 0 0,24 13 0 0 0,-36-17 3 0 0,0 1 0 0 0,0 0 0 0 0,0-1 0 0 0,-1 1 0 0 0,1 1 0 0 0,-1-1 0 0 0,1 0 0 0 0,-1 1 0 0 0,0 0 0 0 0,-1 0 0 0 0,1-1 0 0 0,0 2 0 0 0,3 7 0 0 0,-5-9 1 0 0,-1-1 1 0 0,1 1 0 0 0,-1-1-1 0 0,1 0 1 0 0,-1 1 0 0 0,0 0 0 0 0,0-1-1 0 0,0 1 1 0 0,0-1 0 0 0,0 1 0 0 0,-1-1-1 0 0,1 1 1 0 0,-1-1 0 0 0,0 1-1 0 0,1-1 1 0 0,-1 0 0 0 0,0 1 0 0 0,0-1-1 0 0,-1 0 1 0 0,1 0 0 0 0,0 0-1 0 0,-1 0 1 0 0,1 0 0 0 0,-1 0 0 0 0,0 0-1 0 0,0 0 1 0 0,-2 2 0 0 0,-5 2 13 0 0,0 1 0 0 0,-1-1 0 0 0,1-1-1 0 0,-1 0 1 0 0,0 0 0 0 0,-1-1 0 0 0,1 0 0 0 0,-1 0 0 0 0,-18 2 0 0 0,-8 0-19 0 0,-56 1 1 0 0,76-6 5 0 0,0-1 1 0 0,0-1 0 0 0,-27-5-1 0 0,39 5-71 0 0,0 0-1 0 0,0 0 1 0 0,0 0-1 0 0,0-1 1 0 0,0 0 0 0 0,0 0-1 0 0,1 0 1 0 0,-1-1-1 0 0,1 0 1 0 0,-1 0-1 0 0,1 0 1 0 0,0 0-1 0 0,0 0 1 0 0,0-1 0 0 0,-6-7-1 0 0,10 9-43 0 0,-1 1 0 0 0,1-1-1 0 0,-1 0 1 0 0,1 1 0 0 0,-1-1-1 0 0,1 0 1 0 0,0 1 0 0 0,0-1 0 0 0,0 0-1 0 0,0 0 1 0 0,0 1 0 0 0,0-1-1 0 0,0 0 1 0 0,1 1 0 0 0,-1-1 0 0 0,1 0-1 0 0,-1 1 1 0 0,1-1 0 0 0,0 0 0 0 0,-1 1-1 0 0,1-1 1 0 0,0 1 0 0 0,0 0-1 0 0,0-1 1 0 0,0 1 0 0 0,0 0 0 0 0,1-1-1 0 0,-1 1 1 0 0,2-2 0 0 0,11-9-1046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432"/>
    </inkml:context>
    <inkml:brush xml:id="br0">
      <inkml:brushProperty name="width" value="0.05" units="cm"/>
      <inkml:brushProperty name="height" value="0.05" units="cm"/>
      <inkml:brushProperty name="color" value="#E71224"/>
    </inkml:brush>
  </inkml:definitions>
  <inkml:trace contextRef="#ctx0" brushRef="#br0">152 22 6941 0 0,'0'0'21'0'0,"1"-1"0"0"0,-1 1 1 0 0,1 0-1 0 0,-1-1 1 0 0,0 1-1 0 0,0 0 1 0 0,1-1-1 0 0,-1 1 1 0 0,0-1-1 0 0,1 1 0 0 0,-1 0 1 0 0,0-1-1 0 0,0 1 1 0 0,0-1-1 0 0,0 1 1 0 0,1-1-1 0 0,-1 1 0 0 0,0-1 1 0 0,0 1-1 0 0,0-1 1 0 0,0 1-1 0 0,0-1 1 0 0,0 1-1 0 0,0-1 0 0 0,0 1 1 0 0,0 0-1 0 0,0-1 1 0 0,-1 1-1 0 0,1-1 1 0 0,0 1-1 0 0,0-1 0 0 0,0 1 1 0 0,-1-1-1 0 0,1 1 1 0 0,0 0-1 0 0,0-1 1 0 0,-1 1-1 0 0,1-1 0 0 0,0 1 1 0 0,-1 0-1 0 0,1-1 1 0 0,0 1-1 0 0,-1 0 1 0 0,1 0-1 0 0,-1-1 0 0 0,1 1 1 0 0,0 0-1 0 0,-1 0 1 0 0,1-1-1 0 0,-1 1 1 0 0,1 0-1 0 0,-1 0 1 0 0,1 0-1 0 0,-1 0 0 0 0,1 0 1 0 0,-1 0-1 0 0,0 0 1 0 0,-2-1 194 0 0,0 1 0 0 0,0-1 0 0 0,-1 1 0 0 0,1 0 0 0 0,0 0 0 0 0,-1 0 0 0 0,-4 2 0 0 0,1-1 7 0 0,0 1-1 0 0,0 1 0 0 0,0-1 1 0 0,0 1-1 0 0,1 1 1 0 0,-1-1-1 0 0,1 1 0 0 0,0 0 1 0 0,0 0-1 0 0,0 1 1 0 0,0 0-1 0 0,-6 7 0 0 0,9-8-168 0 0,1-1 0 0 0,-1 1-1 0 0,1 0 1 0 0,0 0-1 0 0,0 0 1 0 0,0 0-1 0 0,0 0 1 0 0,1 1 0 0 0,0-1-1 0 0,0 0 1 0 0,0 1-1 0 0,0-1 1 0 0,1 1-1 0 0,0-1 1 0 0,-1 1 0 0 0,2-1-1 0 0,-1 1 1 0 0,0-1-1 0 0,1 1 1 0 0,0-1-1 0 0,2 6 1 0 0,-1-4-39 0 0,0 0 0 0 0,1-1 0 0 0,0 1 1 0 0,0 0-1 0 0,0-1 0 0 0,1 0 0 0 0,0 0 0 0 0,0 0 1 0 0,0-1-1 0 0,0 1 0 0 0,1-1 0 0 0,0 0 0 0 0,0 0 0 0 0,0 0 1 0 0,0-1-1 0 0,0 0 0 0 0,1 0 0 0 0,0 0 0 0 0,-1-1 0 0 0,1 0 1 0 0,0 0-1 0 0,0 0 0 0 0,0-1 0 0 0,1 0 0 0 0,-1 0 0 0 0,0 0 1 0 0,0-1-1 0 0,1 0 0 0 0,-1 0 0 0 0,0-1 0 0 0,0 1 0 0 0,1-1 1 0 0,-1-1-1 0 0,0 1 0 0 0,0-1 0 0 0,0 0 0 0 0,-1-1 1 0 0,1 1-1 0 0,0-1 0 0 0,7-6 0 0 0,-10 8-38 0 0,0-1 0 0 0,-1 0 0 0 0,1 0 1 0 0,-1 0-1 0 0,1-1 0 0 0,-1 1 0 0 0,0-1 0 0 0,0 1 0 0 0,0-1 0 0 0,0 0 0 0 0,0 0 1 0 0,-1 0-1 0 0,1 0 0 0 0,-1 0 0 0 0,0 0 0 0 0,0 0 0 0 0,0 0 0 0 0,0 0 1 0 0,0-1-1 0 0,-1 1 0 0 0,1 0 0 0 0,-1 0 0 0 0,0-1 0 0 0,0 1 0 0 0,0 0 1 0 0,-1-1-1 0 0,1 1 0 0 0,-1 0 0 0 0,0-1 0 0 0,0 1 0 0 0,0 0 0 0 0,0 0 0 0 0,-3-5 1 0 0,-3-3-35 0 0,-1 0 1 0 0,0 0 0 0 0,-17-17 0 0 0,17 20 10 0 0,3 3 17 0 0,-1 0 0 0 0,0 0 0 0 0,0 1 0 0 0,0 0 1 0 0,-1 0-1 0 0,1 0 0 0 0,-1 1 0 0 0,0 0 0 0 0,0 0 0 0 0,-9-1 0 0 0,11 2-75 0 0,-1 1 0 0 0,1-1 0 0 0,-1 2 0 0 0,1-1-1 0 0,0 1 1 0 0,-1-1 0 0 0,1 2 0 0 0,-1-1-1 0 0,1 0 1 0 0,-1 1 0 0 0,1 0 0 0 0,-1 1 0 0 0,1-1-1 0 0,-9 4 1 0 0,14-4 30 0 0,-1-1 1 0 0,0 0-1 0 0,0 1 0 0 0,1 0 0 0 0,-1-1 1 0 0,0 1-1 0 0,1-1 0 0 0,-1 1 0 0 0,1 0 0 0 0,-1-1 1 0 0,0 1-1 0 0,1 0 0 0 0,0 0 0 0 0,-1-1 1 0 0,1 1-1 0 0,-1 0 0 0 0,1 0 0 0 0,0 0 1 0 0,0 0-1 0 0,-1 0 0 0 0,1-1 0 0 0,0 1 1 0 0,0 0-1 0 0,0 0 0 0 0,0 0 0 0 0,0 0 1 0 0,0 0-1 0 0,0 0 0 0 0,1-1 0 0 0,-1 1 0 0 0,0 0 1 0 0,0 0-1 0 0,1 0 0 0 0,-1 0 0 0 0,0-1 1 0 0,1 1-1 0 0,-1 0 0 0 0,1 0 0 0 0,-1-1 1 0 0,1 1-1 0 0,-1 0 0 0 0,1 0 0 0 0,-1-1 1 0 0,1 1-1 0 0,0-1 0 0 0,0 1 0 0 0,-1-1 1 0 0,2 1-1 0 0,6 5-814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0.820"/>
    </inkml:context>
    <inkml:brush xml:id="br0">
      <inkml:brushProperty name="width" value="0.05" units="cm"/>
      <inkml:brushProperty name="height" value="0.05" units="cm"/>
      <inkml:brushProperty name="color" value="#E71224"/>
    </inkml:brush>
  </inkml:definitions>
  <inkml:trace contextRef="#ctx0" brushRef="#br0">256 85 6221 0 0,'0'-11'73'0'0,"0"6"118"0"0,0-1 1 0 0,0 0 0 0 0,0 1 0 0 0,-1-1-1 0 0,0 1 1 0 0,-2-11 0 0 0,2 15-121 0 0,0-1 0 0 0,0 1 0 0 0,0-1 0 0 0,0 1 0 0 0,0-1 0 0 0,0 1 0 0 0,0 0 0 0 0,0-1 0 0 0,0 1 0 0 0,-1 0 0 0 0,1 0 0 0 0,0 0 0 0 0,-1 0 0 0 0,1 0 0 0 0,-1 0 0 0 0,0 0 0 0 0,1 1 0 0 0,-1-1 0 0 0,1 1 0 0 0,-1-1 0 0 0,0 1 0 0 0,0-1 0 0 0,1 1 0 0 0,-1 0 0 0 0,0 0 0 0 0,0 0 0 0 0,-2 0 0 0 0,-4 1 122 0 0,0 0 0 0 0,0 0 0 0 0,0 1-1 0 0,1 0 1 0 0,-1 0 0 0 0,1 1 0 0 0,0 0 0 0 0,0 0-1 0 0,0 1 1 0 0,0 0 0 0 0,0 0 0 0 0,-8 7-1 0 0,0 1-50 0 0,0 1-1 0 0,2 0 0 0 0,0 1 1 0 0,-13 16-1 0 0,24-27-115 0 0,-1 1 1 0 0,1 0-1 0 0,0-1 0 0 0,-1 1 1 0 0,2 0-1 0 0,-1 0 0 0 0,0 0 0 0 0,1 0 1 0 0,0 0-1 0 0,0 1 0 0 0,0-1 0 0 0,0 0 1 0 0,1 0-1 0 0,-1 7 0 0 0,2-8-10 0 0,-1 0-1 0 0,1 0 1 0 0,-1-1-1 0 0,1 1 0 0 0,0 0 1 0 0,0-1-1 0 0,0 1 1 0 0,0-1-1 0 0,1 1 0 0 0,-1-1 1 0 0,1 0-1 0 0,-1 0 1 0 0,1 1-1 0 0,0-1 1 0 0,0 0-1 0 0,0 0 0 0 0,0-1 1 0 0,0 1-1 0 0,0 0 1 0 0,1-1-1 0 0,-1 1 0 0 0,0-1 1 0 0,4 2-1 0 0,7 2-5 0 0,0 0-1 0 0,0-1 1 0 0,0-1 0 0 0,0 0-1 0 0,1-1 1 0 0,-1 0-1 0 0,1-1 1 0 0,25-2 0 0 0,-16 0-25 0 0,0-2 1 0 0,0-1-1 0 0,0 0 1 0 0,31-12-1 0 0,-43 13 14 0 0,0-2 0 0 0,-1 0 0 0 0,18-10-1 0 0,-26 14-3 0 0,0-1-1 0 0,1 1 0 0 0,-1-1 0 0 0,0 0 0 0 0,1 1 0 0 0,-1-1 1 0 0,0 0-1 0 0,-1-1 0 0 0,1 1 0 0 0,0 0 0 0 0,0-1 0 0 0,-1 1 1 0 0,0 0-1 0 0,1-1 0 0 0,-1 0 0 0 0,0 1 0 0 0,0-1 0 0 0,0 0 1 0 0,-1 1-1 0 0,1-4 0 0 0,-1 3-4 0 0,-1 1 1 0 0,1 0 0 0 0,-1 0-1 0 0,0-1 1 0 0,0 1-1 0 0,0 0 1 0 0,0 0-1 0 0,0 0 1 0 0,0 0 0 0 0,-1 0-1 0 0,1 0 1 0 0,-1 1-1 0 0,1-1 1 0 0,-1 0-1 0 0,0 1 1 0 0,0-1 0 0 0,0 1-1 0 0,0 0 1 0 0,0-1-1 0 0,-3 0 1 0 0,-47-22-73 0 0,51 24 79 0 0,-11-4-75 0 0,0 0 0 0 0,0 1 0 0 0,0 1 1 0 0,0 0-1 0 0,-1 0 0 0 0,1 1 1 0 0,0 1-1 0 0,-1 0 0 0 0,1 1 0 0 0,-1 0 1 0 0,1 1-1 0 0,0 0 0 0 0,0 1 1 0 0,0 1-1 0 0,-19 7 0 0 0,23-6-478 0 0,8-1-378 0 0,14-2-888 0 0,-10-1 1588 0 0,7 1-668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07:36:41.315"/>
    </inkml:context>
    <inkml:brush xml:id="br0">
      <inkml:brushProperty name="width" value="0.05" units="cm"/>
      <inkml:brushProperty name="height" value="0.05" units="cm"/>
      <inkml:brushProperty name="color" value="#E71224"/>
    </inkml:brush>
  </inkml:definitions>
  <inkml:trace contextRef="#ctx0" brushRef="#br0">75 51 6533 0 0,'-15'-43'1246'0'0,"15"43"-1184"0"0,0 0 1 0 0,0-1-1 0 0,0 1 1 0 0,0-1-1 0 0,-1 1 1 0 0,1 0-1 0 0,0 0 1 0 0,0-1-1 0 0,0 1 1 0 0,0 0 0 0 0,0-1-1 0 0,-1 1 1 0 0,1 0-1 0 0,0-1 1 0 0,0 1-1 0 0,0 0 1 0 0,-1 0-1 0 0,1-1 1 0 0,0 1-1 0 0,0 0 1 0 0,-1 0-1 0 0,1 0 1 0 0,0-1-1 0 0,-1 1 1 0 0,1 0-1 0 0,0 0 1 0 0,-1 0-1 0 0,1 0 1 0 0,0 0 0 0 0,-1 0-1 0 0,1 0 1 0 0,0 0-1 0 0,-1 0 1 0 0,1-1-1 0 0,0 2 1 0 0,-1-1-1 0 0,1 0 1 0 0,0 0-1 0 0,-1 0 1 0 0,1 0-1 0 0,0 0 1 0 0,-1 0-1 0 0,-12 15 1108 0 0,-3 22-655 0 0,11-22-489 0 0,0 1 0 0 0,2 0 0 0 0,0 0-1 0 0,1 1 1 0 0,1-1 0 0 0,1 29-1 0 0,15 102-143 0 0,-7-91-192 0 0,-7-44 109 0 0,0-2-354 0 0,0-1 0 0 0,1 1-1 0 0,5 17 1 0 0,-7-26 496 0 0,1 0 0 0 0,-1-1 1 0 0,1 1-1 0 0,0-1 0 0 0,-1 1 0 0 0,1-1 0 0 0,0 1 0 0 0,-1-1 1 0 0,1 0-1 0 0,0 1 0 0 0,0-1 0 0 0,0 0 0 0 0,-1 1 0 0 0,1-1 0 0 0,0 0 1 0 0,0 0-1 0 0,0 0 0 0 0,-1 0 0 0 0,1 0 0 0 0,0 0 0 0 0,0 0 0 0 0,0 0 1 0 0,-1 0-1 0 0,1 0 0 0 0,0 0 0 0 0,0-1 0 0 0,0 1 0 0 0,-1 0 0 0 0,1 0 1 0 0,0-1-1 0 0,0 1 0 0 0,-1-1 0 0 0,1 1 0 0 0,0-1 0 0 0,-1 1 0 0 0,2-1 1 0 0,29-20-133 0 0,-30 20 143 0 0,16-14 94 0 0,-1-1 0 0 0,0-1 0 0 0,-1 0 0 0 0,-1-1 0 0 0,15-26 0 0 0,-14 21 126 0 0,2 0-1 0 0,35-38 1 0 0,-42 52-38 0 0,33-29 419 0 0,-40 35-443 0 0,0 1 1 0 0,0 0-1 0 0,1 0 0 0 0,-1 0 0 0 0,1 1 1 0 0,-1-1-1 0 0,1 1 0 0 0,-1 0 0 0 0,1 0 1 0 0,0 0-1 0 0,0 0 0 0 0,3 1 1 0 0,-6 0-77 0 0,0-1 1 0 0,-1 1-1 0 0,1 0 1 0 0,-1 0-1 0 0,1 1 1 0 0,0-1-1 0 0,-1 0 1 0 0,1 0-1 0 0,-1 0 1 0 0,1 0-1 0 0,0 0 1 0 0,-1 1-1 0 0,1-1 1 0 0,-1 0-1 0 0,1 0 1 0 0,-1 1-1 0 0,1-1 1 0 0,-1 0-1 0 0,1 1 1 0 0,-1-1-1 0 0,1 1 1 0 0,-1-1-1 0 0,0 1 1 0 0,1-1-1 0 0,-1 1 1 0 0,0-1-1 0 0,1 1 1 0 0,-1-1 0 0 0,0 1-1 0 0,1-1 1 0 0,-1 1-1 0 0,0-1 1 0 0,0 1-1 0 0,0 0 1 0 0,0-1-1 0 0,0 1 1 0 0,0-1-1 0 0,0 1 1 0 0,0 0-1 0 0,0-1 1 0 0,0 1-1 0 0,0-1 1 0 0,0 1-1 0 0,0 0 1 0 0,0 0-1 0 0,-1 2 58 0 0,0 1-1 0 0,0-1 1 0 0,0 0 0 0 0,-1 1-1 0 0,1-1 1 0 0,-4 5-1 0 0,-4 5-41 0 0,0-1 0 0 0,-2 0-1 0 0,1-1 1 0 0,-1 0-1 0 0,-1-1 1 0 0,0 0-1 0 0,0-1 1 0 0,-18 11-1 0 0,12-10-51 0 0,0-1-1 0 0,0-1 0 0 0,-1 0 0 0 0,1-1 1 0 0,-40 9-1 0 0,40-15 13 0 0,30-5-4 0 0,-6 3 23 0 0,0 1 0 0 0,0 0 0 0 0,0 1 0 0 0,0-1-1 0 0,0 1 1 0 0,0 0 0 0 0,0 1 0 0 0,0-1 0 0 0,-1 1 0 0 0,1 0 0 0 0,0 1 0 0 0,-1-1 0 0 0,1 1 0 0 0,-1 0 0 0 0,0 1 0 0 0,0-1 0 0 0,0 1-1 0 0,-1 0 1 0 0,1 0 0 0 0,-1 1 0 0 0,4 5 0 0 0,3 3 54 0 0,0 1-1 0 0,-2 1 1 0 0,0 0-1 0 0,0 0 1 0 0,-1 0-1 0 0,6 20 1 0 0,-7-16-405 0 0,-1 1 0 0 0,-1 0 1 0 0,-1 0-1 0 0,2 25 0 0 0,-2-24-862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4/21/2025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4/21/2025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4/21/2025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43.png"/><Relationship Id="rId42" Type="http://schemas.openxmlformats.org/officeDocument/2006/relationships/customXml" Target="../ink/ink22.xml"/><Relationship Id="rId47" Type="http://schemas.openxmlformats.org/officeDocument/2006/relationships/image" Target="../media/image56.png"/><Relationship Id="rId63" Type="http://schemas.openxmlformats.org/officeDocument/2006/relationships/image" Target="../media/image64.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77.png"/><Relationship Id="rId16" Type="http://schemas.openxmlformats.org/officeDocument/2006/relationships/customXml" Target="../ink/ink9.xml"/><Relationship Id="rId11" Type="http://schemas.openxmlformats.org/officeDocument/2006/relationships/image" Target="../media/image38.png"/><Relationship Id="rId32" Type="http://schemas.openxmlformats.org/officeDocument/2006/relationships/customXml" Target="../ink/ink17.xml"/><Relationship Id="rId37"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72.png"/><Relationship Id="rId5" Type="http://schemas.openxmlformats.org/officeDocument/2006/relationships/image" Target="../media/image35.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46.png"/><Relationship Id="rId30" Type="http://schemas.openxmlformats.org/officeDocument/2006/relationships/customXml" Target="../ink/ink16.xml"/><Relationship Id="rId35" Type="http://schemas.openxmlformats.org/officeDocument/2006/relationships/image" Target="../media/image50.png"/><Relationship Id="rId43" Type="http://schemas.openxmlformats.org/officeDocument/2006/relationships/image" Target="../media/image54.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67.png"/><Relationship Id="rId77" Type="http://schemas.openxmlformats.org/officeDocument/2006/relationships/image" Target="../media/image71.png"/><Relationship Id="rId8" Type="http://schemas.openxmlformats.org/officeDocument/2006/relationships/customXml" Target="../ink/ink5.xml"/><Relationship Id="rId51" Type="http://schemas.openxmlformats.org/officeDocument/2006/relationships/image" Target="../media/image58.png"/><Relationship Id="rId72" Type="http://schemas.openxmlformats.org/officeDocument/2006/relationships/customXml" Target="../ink/ink37.xml"/><Relationship Id="rId80" Type="http://schemas.openxmlformats.org/officeDocument/2006/relationships/customXml" Target="../ink/ink41.xml"/><Relationship Id="rId85" Type="http://schemas.openxmlformats.org/officeDocument/2006/relationships/image" Target="../media/image75.png"/><Relationship Id="rId3" Type="http://schemas.openxmlformats.org/officeDocument/2006/relationships/image" Target="../media/image34.png"/><Relationship Id="rId12" Type="http://schemas.openxmlformats.org/officeDocument/2006/relationships/customXml" Target="../ink/ink7.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62.png"/><Relationship Id="rId67" Type="http://schemas.openxmlformats.org/officeDocument/2006/relationships/image" Target="../media/image66.png"/><Relationship Id="rId20" Type="http://schemas.openxmlformats.org/officeDocument/2006/relationships/customXml" Target="../ink/ink11.xml"/><Relationship Id="rId41" Type="http://schemas.openxmlformats.org/officeDocument/2006/relationships/image" Target="../media/image53.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70.png"/><Relationship Id="rId83" Type="http://schemas.openxmlformats.org/officeDocument/2006/relationships/image" Target="../media/image74.png"/><Relationship Id="rId88" Type="http://schemas.openxmlformats.org/officeDocument/2006/relationships/customXml" Target="../ink/ink45.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57.png"/><Relationship Id="rId57" Type="http://schemas.openxmlformats.org/officeDocument/2006/relationships/image" Target="../media/image61.png"/><Relationship Id="rId10" Type="http://schemas.openxmlformats.org/officeDocument/2006/relationships/customXml" Target="../ink/ink6.xml"/><Relationship Id="rId31" Type="http://schemas.openxmlformats.org/officeDocument/2006/relationships/image" Target="../media/image48.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65.png"/><Relationship Id="rId73" Type="http://schemas.openxmlformats.org/officeDocument/2006/relationships/image" Target="../media/image69.png"/><Relationship Id="rId78" Type="http://schemas.openxmlformats.org/officeDocument/2006/relationships/customXml" Target="../ink/ink40.xml"/><Relationship Id="rId81" Type="http://schemas.openxmlformats.org/officeDocument/2006/relationships/image" Target="../media/image73.png"/><Relationship Id="rId86" Type="http://schemas.openxmlformats.org/officeDocument/2006/relationships/customXml" Target="../ink/ink44.xml"/><Relationship Id="rId4" Type="http://schemas.openxmlformats.org/officeDocument/2006/relationships/customXml" Target="../ink/ink3.xml"/><Relationship Id="rId9" Type="http://schemas.openxmlformats.org/officeDocument/2006/relationships/image" Target="../media/image37.png"/><Relationship Id="rId13" Type="http://schemas.openxmlformats.org/officeDocument/2006/relationships/image" Target="../media/image39.png"/><Relationship Id="rId18" Type="http://schemas.openxmlformats.org/officeDocument/2006/relationships/customXml" Target="../ink/ink10.xml"/><Relationship Id="rId39" Type="http://schemas.openxmlformats.org/officeDocument/2006/relationships/image" Target="../media/image52.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60.png"/><Relationship Id="rId76" Type="http://schemas.openxmlformats.org/officeDocument/2006/relationships/customXml" Target="../ink/ink39.xml"/><Relationship Id="rId7" Type="http://schemas.openxmlformats.org/officeDocument/2006/relationships/image" Target="../media/image36.png"/><Relationship Id="rId71" Type="http://schemas.openxmlformats.org/officeDocument/2006/relationships/image" Target="../media/image68.png"/><Relationship Id="rId2" Type="http://schemas.openxmlformats.org/officeDocument/2006/relationships/customXml" Target="../ink/ink2.xml"/><Relationship Id="rId29" Type="http://schemas.openxmlformats.org/officeDocument/2006/relationships/image" Target="../media/image47.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55.png"/><Relationship Id="rId66" Type="http://schemas.openxmlformats.org/officeDocument/2006/relationships/customXml" Target="../ink/ink34.xml"/><Relationship Id="rId87" Type="http://schemas.openxmlformats.org/officeDocument/2006/relationships/image" Target="../media/image76.png"/><Relationship Id="rId61" Type="http://schemas.openxmlformats.org/officeDocument/2006/relationships/image" Target="../media/image63.png"/><Relationship Id="rId82" Type="http://schemas.openxmlformats.org/officeDocument/2006/relationships/customXml" Target="../ink/ink42.xml"/><Relationship Id="rId19"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80.png"/><Relationship Id="rId2" Type="http://schemas.openxmlformats.org/officeDocument/2006/relationships/customXml" Target="../ink/ink4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48.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5.png"/><Relationship Id="rId299" Type="http://schemas.openxmlformats.org/officeDocument/2006/relationships/image" Target="../media/image236.png"/><Relationship Id="rId21" Type="http://schemas.openxmlformats.org/officeDocument/2006/relationships/image" Target="../media/image97.png"/><Relationship Id="rId63" Type="http://schemas.openxmlformats.org/officeDocument/2006/relationships/image" Target="../media/image118.png"/><Relationship Id="rId159" Type="http://schemas.openxmlformats.org/officeDocument/2006/relationships/image" Target="../media/image166.png"/><Relationship Id="rId324" Type="http://schemas.openxmlformats.org/officeDocument/2006/relationships/customXml" Target="../ink/ink212.xml"/><Relationship Id="rId366" Type="http://schemas.openxmlformats.org/officeDocument/2006/relationships/customXml" Target="../ink/ink233.xml"/><Relationship Id="rId170" Type="http://schemas.openxmlformats.org/officeDocument/2006/relationships/customXml" Target="../ink/ink135.xml"/><Relationship Id="rId226" Type="http://schemas.openxmlformats.org/officeDocument/2006/relationships/customXml" Target="../ink/ink163.xml"/><Relationship Id="rId433" Type="http://schemas.openxmlformats.org/officeDocument/2006/relationships/image" Target="../media/image303.png"/><Relationship Id="rId268" Type="http://schemas.openxmlformats.org/officeDocument/2006/relationships/customXml" Target="../ink/ink184.xml"/><Relationship Id="rId32" Type="http://schemas.openxmlformats.org/officeDocument/2006/relationships/customXml" Target="../ink/ink66.xml"/><Relationship Id="rId74" Type="http://schemas.openxmlformats.org/officeDocument/2006/relationships/customXml" Target="../ink/ink87.xml"/><Relationship Id="rId128" Type="http://schemas.openxmlformats.org/officeDocument/2006/relationships/customXml" Target="../ink/ink114.xml"/><Relationship Id="rId335" Type="http://schemas.openxmlformats.org/officeDocument/2006/relationships/image" Target="../media/image254.png"/><Relationship Id="rId377" Type="http://schemas.openxmlformats.org/officeDocument/2006/relationships/image" Target="../media/image275.png"/><Relationship Id="rId5" Type="http://schemas.openxmlformats.org/officeDocument/2006/relationships/image" Target="../media/image89.png"/><Relationship Id="rId181" Type="http://schemas.openxmlformats.org/officeDocument/2006/relationships/image" Target="../media/image177.png"/><Relationship Id="rId237" Type="http://schemas.openxmlformats.org/officeDocument/2006/relationships/image" Target="../media/image205.png"/><Relationship Id="rId402" Type="http://schemas.openxmlformats.org/officeDocument/2006/relationships/customXml" Target="../ink/ink251.xml"/><Relationship Id="rId279" Type="http://schemas.openxmlformats.org/officeDocument/2006/relationships/image" Target="../media/image226.png"/><Relationship Id="rId444" Type="http://schemas.openxmlformats.org/officeDocument/2006/relationships/customXml" Target="../ink/ink272.xml"/><Relationship Id="rId43" Type="http://schemas.openxmlformats.org/officeDocument/2006/relationships/image" Target="../media/image108.png"/><Relationship Id="rId139" Type="http://schemas.openxmlformats.org/officeDocument/2006/relationships/image" Target="../media/image156.png"/><Relationship Id="rId290" Type="http://schemas.openxmlformats.org/officeDocument/2006/relationships/customXml" Target="../ink/ink195.xml"/><Relationship Id="rId304" Type="http://schemas.openxmlformats.org/officeDocument/2006/relationships/customXml" Target="../ink/ink202.xml"/><Relationship Id="rId346" Type="http://schemas.openxmlformats.org/officeDocument/2006/relationships/customXml" Target="../ink/ink223.xml"/><Relationship Id="rId388" Type="http://schemas.openxmlformats.org/officeDocument/2006/relationships/customXml" Target="../ink/ink244.xml"/><Relationship Id="rId85" Type="http://schemas.openxmlformats.org/officeDocument/2006/relationships/image" Target="../media/image129.png"/><Relationship Id="rId150" Type="http://schemas.openxmlformats.org/officeDocument/2006/relationships/customXml" Target="../ink/ink125.xml"/><Relationship Id="rId192" Type="http://schemas.openxmlformats.org/officeDocument/2006/relationships/customXml" Target="../ink/ink146.xml"/><Relationship Id="rId206" Type="http://schemas.openxmlformats.org/officeDocument/2006/relationships/customXml" Target="../ink/ink153.xml"/><Relationship Id="rId413" Type="http://schemas.openxmlformats.org/officeDocument/2006/relationships/image" Target="../media/image293.png"/><Relationship Id="rId248" Type="http://schemas.openxmlformats.org/officeDocument/2006/relationships/customXml" Target="../ink/ink174.xml"/><Relationship Id="rId455" Type="http://schemas.openxmlformats.org/officeDocument/2006/relationships/image" Target="../media/image314.png"/><Relationship Id="rId12" Type="http://schemas.openxmlformats.org/officeDocument/2006/relationships/customXml" Target="../ink/ink56.xml"/><Relationship Id="rId108" Type="http://schemas.openxmlformats.org/officeDocument/2006/relationships/customXml" Target="../ink/ink104.xml"/><Relationship Id="rId315" Type="http://schemas.openxmlformats.org/officeDocument/2006/relationships/image" Target="../media/image244.png"/><Relationship Id="rId357" Type="http://schemas.openxmlformats.org/officeDocument/2006/relationships/image" Target="../media/image265.png"/><Relationship Id="rId54" Type="http://schemas.openxmlformats.org/officeDocument/2006/relationships/customXml" Target="../ink/ink77.xml"/><Relationship Id="rId96" Type="http://schemas.openxmlformats.org/officeDocument/2006/relationships/customXml" Target="../ink/ink98.xml"/><Relationship Id="rId161" Type="http://schemas.openxmlformats.org/officeDocument/2006/relationships/image" Target="../media/image167.png"/><Relationship Id="rId217" Type="http://schemas.openxmlformats.org/officeDocument/2006/relationships/image" Target="../media/image195.png"/><Relationship Id="rId399" Type="http://schemas.openxmlformats.org/officeDocument/2006/relationships/image" Target="../media/image286.png"/><Relationship Id="rId259" Type="http://schemas.openxmlformats.org/officeDocument/2006/relationships/image" Target="../media/image216.png"/><Relationship Id="rId424" Type="http://schemas.openxmlformats.org/officeDocument/2006/relationships/customXml" Target="../ink/ink262.xml"/><Relationship Id="rId23" Type="http://schemas.openxmlformats.org/officeDocument/2006/relationships/image" Target="../media/image98.png"/><Relationship Id="rId119" Type="http://schemas.openxmlformats.org/officeDocument/2006/relationships/image" Target="../media/image146.png"/><Relationship Id="rId270" Type="http://schemas.openxmlformats.org/officeDocument/2006/relationships/customXml" Target="../ink/ink185.xml"/><Relationship Id="rId326" Type="http://schemas.openxmlformats.org/officeDocument/2006/relationships/customXml" Target="../ink/ink213.xml"/><Relationship Id="rId65" Type="http://schemas.openxmlformats.org/officeDocument/2006/relationships/image" Target="../media/image119.png"/><Relationship Id="rId130" Type="http://schemas.openxmlformats.org/officeDocument/2006/relationships/customXml" Target="../ink/ink115.xml"/><Relationship Id="rId368" Type="http://schemas.openxmlformats.org/officeDocument/2006/relationships/customXml" Target="../ink/ink234.xml"/><Relationship Id="rId172" Type="http://schemas.openxmlformats.org/officeDocument/2006/relationships/customXml" Target="../ink/ink136.xml"/><Relationship Id="rId228" Type="http://schemas.openxmlformats.org/officeDocument/2006/relationships/customXml" Target="../ink/ink164.xml"/><Relationship Id="rId435" Type="http://schemas.openxmlformats.org/officeDocument/2006/relationships/image" Target="../media/image304.png"/><Relationship Id="rId281" Type="http://schemas.openxmlformats.org/officeDocument/2006/relationships/image" Target="../media/image227.png"/><Relationship Id="rId337" Type="http://schemas.openxmlformats.org/officeDocument/2006/relationships/image" Target="../media/image255.png"/><Relationship Id="rId34" Type="http://schemas.openxmlformats.org/officeDocument/2006/relationships/customXml" Target="../ink/ink67.xml"/><Relationship Id="rId76" Type="http://schemas.openxmlformats.org/officeDocument/2006/relationships/customXml" Target="../ink/ink88.xml"/><Relationship Id="rId141" Type="http://schemas.openxmlformats.org/officeDocument/2006/relationships/image" Target="../media/image157.png"/><Relationship Id="rId379" Type="http://schemas.openxmlformats.org/officeDocument/2006/relationships/image" Target="../media/image276.png"/><Relationship Id="rId7" Type="http://schemas.openxmlformats.org/officeDocument/2006/relationships/image" Target="../media/image90.png"/><Relationship Id="rId183" Type="http://schemas.openxmlformats.org/officeDocument/2006/relationships/image" Target="../media/image178.png"/><Relationship Id="rId239" Type="http://schemas.openxmlformats.org/officeDocument/2006/relationships/image" Target="../media/image206.png"/><Relationship Id="rId390" Type="http://schemas.openxmlformats.org/officeDocument/2006/relationships/customXml" Target="../ink/ink245.xml"/><Relationship Id="rId404" Type="http://schemas.openxmlformats.org/officeDocument/2006/relationships/customXml" Target="../ink/ink252.xml"/><Relationship Id="rId446" Type="http://schemas.openxmlformats.org/officeDocument/2006/relationships/customXml" Target="../ink/ink273.xml"/><Relationship Id="rId250" Type="http://schemas.openxmlformats.org/officeDocument/2006/relationships/customXml" Target="../ink/ink175.xml"/><Relationship Id="rId292" Type="http://schemas.openxmlformats.org/officeDocument/2006/relationships/customXml" Target="../ink/ink196.xml"/><Relationship Id="rId306" Type="http://schemas.openxmlformats.org/officeDocument/2006/relationships/customXml" Target="../ink/ink203.xml"/><Relationship Id="rId45" Type="http://schemas.openxmlformats.org/officeDocument/2006/relationships/image" Target="../media/image109.png"/><Relationship Id="rId87" Type="http://schemas.openxmlformats.org/officeDocument/2006/relationships/image" Target="../media/image130.png"/><Relationship Id="rId110" Type="http://schemas.openxmlformats.org/officeDocument/2006/relationships/customXml" Target="../ink/ink105.xml"/><Relationship Id="rId348" Type="http://schemas.openxmlformats.org/officeDocument/2006/relationships/customXml" Target="../ink/ink224.xml"/><Relationship Id="rId152" Type="http://schemas.openxmlformats.org/officeDocument/2006/relationships/customXml" Target="../ink/ink126.xml"/><Relationship Id="rId194" Type="http://schemas.openxmlformats.org/officeDocument/2006/relationships/customXml" Target="../ink/ink147.xml"/><Relationship Id="rId208" Type="http://schemas.openxmlformats.org/officeDocument/2006/relationships/customXml" Target="../ink/ink154.xml"/><Relationship Id="rId415" Type="http://schemas.openxmlformats.org/officeDocument/2006/relationships/image" Target="../media/image294.png"/><Relationship Id="rId457" Type="http://schemas.openxmlformats.org/officeDocument/2006/relationships/image" Target="../media/image315.png"/><Relationship Id="rId261" Type="http://schemas.openxmlformats.org/officeDocument/2006/relationships/image" Target="../media/image217.png"/><Relationship Id="rId14" Type="http://schemas.openxmlformats.org/officeDocument/2006/relationships/customXml" Target="../ink/ink57.xml"/><Relationship Id="rId56" Type="http://schemas.openxmlformats.org/officeDocument/2006/relationships/customXml" Target="../ink/ink78.xml"/><Relationship Id="rId317" Type="http://schemas.openxmlformats.org/officeDocument/2006/relationships/image" Target="../media/image245.png"/><Relationship Id="rId359" Type="http://schemas.openxmlformats.org/officeDocument/2006/relationships/image" Target="../media/image266.png"/><Relationship Id="rId98" Type="http://schemas.openxmlformats.org/officeDocument/2006/relationships/customXml" Target="../ink/ink99.xml"/><Relationship Id="rId121" Type="http://schemas.openxmlformats.org/officeDocument/2006/relationships/image" Target="../media/image147.png"/><Relationship Id="rId163" Type="http://schemas.openxmlformats.org/officeDocument/2006/relationships/image" Target="../media/image168.png"/><Relationship Id="rId219" Type="http://schemas.openxmlformats.org/officeDocument/2006/relationships/image" Target="../media/image196.png"/><Relationship Id="rId370" Type="http://schemas.openxmlformats.org/officeDocument/2006/relationships/customXml" Target="../ink/ink235.xml"/><Relationship Id="rId426" Type="http://schemas.openxmlformats.org/officeDocument/2006/relationships/customXml" Target="../ink/ink263.xml"/><Relationship Id="rId230" Type="http://schemas.openxmlformats.org/officeDocument/2006/relationships/customXml" Target="../ink/ink165.xml"/><Relationship Id="rId25" Type="http://schemas.openxmlformats.org/officeDocument/2006/relationships/image" Target="../media/image99.png"/><Relationship Id="rId67" Type="http://schemas.openxmlformats.org/officeDocument/2006/relationships/image" Target="../media/image120.png"/><Relationship Id="rId272" Type="http://schemas.openxmlformats.org/officeDocument/2006/relationships/customXml" Target="../ink/ink186.xml"/><Relationship Id="rId328" Type="http://schemas.openxmlformats.org/officeDocument/2006/relationships/customXml" Target="../ink/ink214.xml"/><Relationship Id="rId132" Type="http://schemas.openxmlformats.org/officeDocument/2006/relationships/customXml" Target="../ink/ink116.xml"/><Relationship Id="rId174" Type="http://schemas.openxmlformats.org/officeDocument/2006/relationships/customXml" Target="../ink/ink137.xml"/><Relationship Id="rId381" Type="http://schemas.openxmlformats.org/officeDocument/2006/relationships/image" Target="../media/image277.png"/><Relationship Id="rId241" Type="http://schemas.openxmlformats.org/officeDocument/2006/relationships/image" Target="../media/image207.png"/><Relationship Id="rId437" Type="http://schemas.openxmlformats.org/officeDocument/2006/relationships/image" Target="../media/image305.png"/><Relationship Id="rId36" Type="http://schemas.openxmlformats.org/officeDocument/2006/relationships/customXml" Target="../ink/ink68.xml"/><Relationship Id="rId283" Type="http://schemas.openxmlformats.org/officeDocument/2006/relationships/image" Target="../media/image228.png"/><Relationship Id="rId339" Type="http://schemas.openxmlformats.org/officeDocument/2006/relationships/image" Target="../media/image256.png"/><Relationship Id="rId78" Type="http://schemas.openxmlformats.org/officeDocument/2006/relationships/customXml" Target="../ink/ink89.xml"/><Relationship Id="rId101" Type="http://schemas.openxmlformats.org/officeDocument/2006/relationships/image" Target="../media/image137.png"/><Relationship Id="rId143" Type="http://schemas.openxmlformats.org/officeDocument/2006/relationships/image" Target="../media/image158.png"/><Relationship Id="rId185" Type="http://schemas.openxmlformats.org/officeDocument/2006/relationships/image" Target="../media/image179.png"/><Relationship Id="rId350" Type="http://schemas.openxmlformats.org/officeDocument/2006/relationships/customXml" Target="../ink/ink225.xml"/><Relationship Id="rId406" Type="http://schemas.openxmlformats.org/officeDocument/2006/relationships/customXml" Target="../ink/ink253.xml"/><Relationship Id="rId9" Type="http://schemas.openxmlformats.org/officeDocument/2006/relationships/image" Target="../media/image91.png"/><Relationship Id="rId210" Type="http://schemas.openxmlformats.org/officeDocument/2006/relationships/customXml" Target="../ink/ink155.xml"/><Relationship Id="rId392" Type="http://schemas.openxmlformats.org/officeDocument/2006/relationships/customXml" Target="../ink/ink246.xml"/><Relationship Id="rId448" Type="http://schemas.openxmlformats.org/officeDocument/2006/relationships/customXml" Target="../ink/ink274.xml"/><Relationship Id="rId252" Type="http://schemas.openxmlformats.org/officeDocument/2006/relationships/customXml" Target="../ink/ink176.xml"/><Relationship Id="rId294" Type="http://schemas.openxmlformats.org/officeDocument/2006/relationships/customXml" Target="../ink/ink197.xml"/><Relationship Id="rId308" Type="http://schemas.openxmlformats.org/officeDocument/2006/relationships/customXml" Target="../ink/ink204.xml"/><Relationship Id="rId47" Type="http://schemas.openxmlformats.org/officeDocument/2006/relationships/image" Target="../media/image110.png"/><Relationship Id="rId89" Type="http://schemas.openxmlformats.org/officeDocument/2006/relationships/image" Target="../media/image131.png"/><Relationship Id="rId112" Type="http://schemas.openxmlformats.org/officeDocument/2006/relationships/customXml" Target="../ink/ink106.xml"/><Relationship Id="rId154" Type="http://schemas.openxmlformats.org/officeDocument/2006/relationships/customXml" Target="../ink/ink127.xml"/><Relationship Id="rId361" Type="http://schemas.openxmlformats.org/officeDocument/2006/relationships/image" Target="../media/image267.png"/><Relationship Id="rId196" Type="http://schemas.openxmlformats.org/officeDocument/2006/relationships/customXml" Target="../ink/ink148.xml"/><Relationship Id="rId417" Type="http://schemas.openxmlformats.org/officeDocument/2006/relationships/image" Target="../media/image295.png"/><Relationship Id="rId459" Type="http://schemas.openxmlformats.org/officeDocument/2006/relationships/image" Target="../media/image316.png"/><Relationship Id="rId16" Type="http://schemas.openxmlformats.org/officeDocument/2006/relationships/customXml" Target="../ink/ink58.xml"/><Relationship Id="rId221" Type="http://schemas.openxmlformats.org/officeDocument/2006/relationships/image" Target="../media/image197.png"/><Relationship Id="rId263" Type="http://schemas.openxmlformats.org/officeDocument/2006/relationships/image" Target="../media/image218.png"/><Relationship Id="rId319" Type="http://schemas.openxmlformats.org/officeDocument/2006/relationships/image" Target="../media/image246.png"/><Relationship Id="rId58" Type="http://schemas.openxmlformats.org/officeDocument/2006/relationships/customXml" Target="../ink/ink79.xml"/><Relationship Id="rId123" Type="http://schemas.openxmlformats.org/officeDocument/2006/relationships/image" Target="../media/image148.png"/><Relationship Id="rId330" Type="http://schemas.openxmlformats.org/officeDocument/2006/relationships/customXml" Target="../ink/ink215.xml"/><Relationship Id="rId165" Type="http://schemas.openxmlformats.org/officeDocument/2006/relationships/image" Target="../media/image169.png"/><Relationship Id="rId372" Type="http://schemas.openxmlformats.org/officeDocument/2006/relationships/customXml" Target="../ink/ink236.xml"/><Relationship Id="rId428" Type="http://schemas.openxmlformats.org/officeDocument/2006/relationships/customXml" Target="../ink/ink264.xml"/><Relationship Id="rId232" Type="http://schemas.openxmlformats.org/officeDocument/2006/relationships/customXml" Target="../ink/ink166.xml"/><Relationship Id="rId274" Type="http://schemas.openxmlformats.org/officeDocument/2006/relationships/customXml" Target="../ink/ink187.xml"/><Relationship Id="rId27" Type="http://schemas.openxmlformats.org/officeDocument/2006/relationships/image" Target="../media/image100.png"/><Relationship Id="rId69" Type="http://schemas.openxmlformats.org/officeDocument/2006/relationships/image" Target="../media/image121.png"/><Relationship Id="rId134" Type="http://schemas.openxmlformats.org/officeDocument/2006/relationships/customXml" Target="../ink/ink117.xml"/><Relationship Id="rId80" Type="http://schemas.openxmlformats.org/officeDocument/2006/relationships/customXml" Target="../ink/ink90.xml"/><Relationship Id="rId176" Type="http://schemas.openxmlformats.org/officeDocument/2006/relationships/customXml" Target="../ink/ink138.xml"/><Relationship Id="rId341" Type="http://schemas.openxmlformats.org/officeDocument/2006/relationships/image" Target="../media/image257.png"/><Relationship Id="rId383" Type="http://schemas.openxmlformats.org/officeDocument/2006/relationships/image" Target="../media/image278.png"/><Relationship Id="rId439" Type="http://schemas.openxmlformats.org/officeDocument/2006/relationships/image" Target="../media/image306.png"/><Relationship Id="rId201" Type="http://schemas.openxmlformats.org/officeDocument/2006/relationships/image" Target="../media/image187.png"/><Relationship Id="rId243" Type="http://schemas.openxmlformats.org/officeDocument/2006/relationships/image" Target="../media/image208.png"/><Relationship Id="rId285" Type="http://schemas.openxmlformats.org/officeDocument/2006/relationships/image" Target="../media/image229.png"/><Relationship Id="rId450" Type="http://schemas.openxmlformats.org/officeDocument/2006/relationships/customXml" Target="../ink/ink275.xml"/><Relationship Id="rId38" Type="http://schemas.openxmlformats.org/officeDocument/2006/relationships/customXml" Target="../ink/ink69.xml"/><Relationship Id="rId103" Type="http://schemas.openxmlformats.org/officeDocument/2006/relationships/image" Target="../media/image138.png"/><Relationship Id="rId310" Type="http://schemas.openxmlformats.org/officeDocument/2006/relationships/customXml" Target="../ink/ink205.xml"/><Relationship Id="rId91" Type="http://schemas.openxmlformats.org/officeDocument/2006/relationships/image" Target="../media/image132.png"/><Relationship Id="rId145" Type="http://schemas.openxmlformats.org/officeDocument/2006/relationships/image" Target="../media/image159.png"/><Relationship Id="rId187" Type="http://schemas.openxmlformats.org/officeDocument/2006/relationships/image" Target="../media/image180.png"/><Relationship Id="rId352" Type="http://schemas.openxmlformats.org/officeDocument/2006/relationships/customXml" Target="../ink/ink226.xml"/><Relationship Id="rId394" Type="http://schemas.openxmlformats.org/officeDocument/2006/relationships/customXml" Target="../ink/ink247.xml"/><Relationship Id="rId408" Type="http://schemas.openxmlformats.org/officeDocument/2006/relationships/customXml" Target="../ink/ink254.xml"/><Relationship Id="rId212" Type="http://schemas.openxmlformats.org/officeDocument/2006/relationships/customXml" Target="../ink/ink156.xml"/><Relationship Id="rId254" Type="http://schemas.openxmlformats.org/officeDocument/2006/relationships/customXml" Target="../ink/ink177.xml"/><Relationship Id="rId49" Type="http://schemas.openxmlformats.org/officeDocument/2006/relationships/image" Target="../media/image111.png"/><Relationship Id="rId114" Type="http://schemas.openxmlformats.org/officeDocument/2006/relationships/customXml" Target="../ink/ink107.xml"/><Relationship Id="rId296" Type="http://schemas.openxmlformats.org/officeDocument/2006/relationships/customXml" Target="../ink/ink198.xml"/><Relationship Id="rId461" Type="http://schemas.openxmlformats.org/officeDocument/2006/relationships/image" Target="../media/image317.png"/><Relationship Id="rId60" Type="http://schemas.openxmlformats.org/officeDocument/2006/relationships/customXml" Target="../ink/ink80.xml"/><Relationship Id="rId156" Type="http://schemas.openxmlformats.org/officeDocument/2006/relationships/customXml" Target="../ink/ink128.xml"/><Relationship Id="rId198" Type="http://schemas.openxmlformats.org/officeDocument/2006/relationships/customXml" Target="../ink/ink149.xml"/><Relationship Id="rId321" Type="http://schemas.openxmlformats.org/officeDocument/2006/relationships/image" Target="../media/image247.png"/><Relationship Id="rId363" Type="http://schemas.openxmlformats.org/officeDocument/2006/relationships/image" Target="../media/image268.png"/><Relationship Id="rId419" Type="http://schemas.openxmlformats.org/officeDocument/2006/relationships/image" Target="../media/image296.png"/><Relationship Id="rId223" Type="http://schemas.openxmlformats.org/officeDocument/2006/relationships/image" Target="../media/image198.png"/><Relationship Id="rId430" Type="http://schemas.openxmlformats.org/officeDocument/2006/relationships/customXml" Target="../ink/ink265.xml"/><Relationship Id="rId18" Type="http://schemas.openxmlformats.org/officeDocument/2006/relationships/customXml" Target="../ink/ink59.xml"/><Relationship Id="rId265" Type="http://schemas.openxmlformats.org/officeDocument/2006/relationships/image" Target="../media/image219.png"/><Relationship Id="rId125" Type="http://schemas.openxmlformats.org/officeDocument/2006/relationships/image" Target="../media/image149.png"/><Relationship Id="rId167" Type="http://schemas.openxmlformats.org/officeDocument/2006/relationships/image" Target="../media/image170.png"/><Relationship Id="rId332" Type="http://schemas.openxmlformats.org/officeDocument/2006/relationships/customXml" Target="../ink/ink216.xml"/><Relationship Id="rId374" Type="http://schemas.openxmlformats.org/officeDocument/2006/relationships/customXml" Target="../ink/ink237.xml"/><Relationship Id="rId71" Type="http://schemas.openxmlformats.org/officeDocument/2006/relationships/image" Target="../media/image122.png"/><Relationship Id="rId234" Type="http://schemas.openxmlformats.org/officeDocument/2006/relationships/customXml" Target="../ink/ink167.xml"/><Relationship Id="rId2" Type="http://schemas.openxmlformats.org/officeDocument/2006/relationships/customXml" Target="../ink/ink51.xml"/><Relationship Id="rId29" Type="http://schemas.openxmlformats.org/officeDocument/2006/relationships/image" Target="../media/image101.png"/><Relationship Id="rId276" Type="http://schemas.openxmlformats.org/officeDocument/2006/relationships/customXml" Target="../ink/ink188.xml"/><Relationship Id="rId441" Type="http://schemas.openxmlformats.org/officeDocument/2006/relationships/image" Target="../media/image307.png"/><Relationship Id="rId40" Type="http://schemas.openxmlformats.org/officeDocument/2006/relationships/customXml" Target="../ink/ink70.xml"/><Relationship Id="rId115" Type="http://schemas.openxmlformats.org/officeDocument/2006/relationships/image" Target="../media/image144.png"/><Relationship Id="rId136" Type="http://schemas.openxmlformats.org/officeDocument/2006/relationships/customXml" Target="../ink/ink118.xml"/><Relationship Id="rId157" Type="http://schemas.openxmlformats.org/officeDocument/2006/relationships/image" Target="../media/image165.png"/><Relationship Id="rId178" Type="http://schemas.openxmlformats.org/officeDocument/2006/relationships/customXml" Target="../ink/ink139.xml"/><Relationship Id="rId301" Type="http://schemas.openxmlformats.org/officeDocument/2006/relationships/image" Target="../media/image237.png"/><Relationship Id="rId322" Type="http://schemas.openxmlformats.org/officeDocument/2006/relationships/customXml" Target="../ink/ink211.xml"/><Relationship Id="rId343" Type="http://schemas.openxmlformats.org/officeDocument/2006/relationships/image" Target="../media/image258.png"/><Relationship Id="rId364" Type="http://schemas.openxmlformats.org/officeDocument/2006/relationships/customXml" Target="../ink/ink232.xml"/><Relationship Id="rId61" Type="http://schemas.openxmlformats.org/officeDocument/2006/relationships/image" Target="../media/image117.png"/><Relationship Id="rId82" Type="http://schemas.openxmlformats.org/officeDocument/2006/relationships/customXml" Target="../ink/ink91.xml"/><Relationship Id="rId199" Type="http://schemas.openxmlformats.org/officeDocument/2006/relationships/image" Target="../media/image186.png"/><Relationship Id="rId203" Type="http://schemas.openxmlformats.org/officeDocument/2006/relationships/image" Target="../media/image188.png"/><Relationship Id="rId385" Type="http://schemas.openxmlformats.org/officeDocument/2006/relationships/image" Target="../media/image279.png"/><Relationship Id="rId19" Type="http://schemas.openxmlformats.org/officeDocument/2006/relationships/image" Target="../media/image96.png"/><Relationship Id="rId224" Type="http://schemas.openxmlformats.org/officeDocument/2006/relationships/customXml" Target="../ink/ink162.xml"/><Relationship Id="rId245" Type="http://schemas.openxmlformats.org/officeDocument/2006/relationships/image" Target="../media/image209.png"/><Relationship Id="rId266" Type="http://schemas.openxmlformats.org/officeDocument/2006/relationships/customXml" Target="../ink/ink183.xml"/><Relationship Id="rId287" Type="http://schemas.openxmlformats.org/officeDocument/2006/relationships/image" Target="../media/image230.png"/><Relationship Id="rId410" Type="http://schemas.openxmlformats.org/officeDocument/2006/relationships/customXml" Target="../ink/ink255.xml"/><Relationship Id="rId431" Type="http://schemas.openxmlformats.org/officeDocument/2006/relationships/image" Target="../media/image302.png"/><Relationship Id="rId452" Type="http://schemas.openxmlformats.org/officeDocument/2006/relationships/customXml" Target="../ink/ink276.xml"/><Relationship Id="rId30" Type="http://schemas.openxmlformats.org/officeDocument/2006/relationships/customXml" Target="../ink/ink65.xml"/><Relationship Id="rId105" Type="http://schemas.openxmlformats.org/officeDocument/2006/relationships/image" Target="../media/image139.png"/><Relationship Id="rId126" Type="http://schemas.openxmlformats.org/officeDocument/2006/relationships/customXml" Target="../ink/ink113.xml"/><Relationship Id="rId147" Type="http://schemas.openxmlformats.org/officeDocument/2006/relationships/image" Target="../media/image160.png"/><Relationship Id="rId168" Type="http://schemas.openxmlformats.org/officeDocument/2006/relationships/customXml" Target="../ink/ink134.xml"/><Relationship Id="rId312" Type="http://schemas.openxmlformats.org/officeDocument/2006/relationships/customXml" Target="../ink/ink206.xml"/><Relationship Id="rId333" Type="http://schemas.openxmlformats.org/officeDocument/2006/relationships/image" Target="../media/image253.png"/><Relationship Id="rId354" Type="http://schemas.openxmlformats.org/officeDocument/2006/relationships/customXml" Target="../ink/ink227.xml"/><Relationship Id="rId51" Type="http://schemas.openxmlformats.org/officeDocument/2006/relationships/image" Target="../media/image112.png"/><Relationship Id="rId72" Type="http://schemas.openxmlformats.org/officeDocument/2006/relationships/customXml" Target="../ink/ink86.xml"/><Relationship Id="rId93" Type="http://schemas.openxmlformats.org/officeDocument/2006/relationships/image" Target="../media/image133.png"/><Relationship Id="rId189" Type="http://schemas.openxmlformats.org/officeDocument/2006/relationships/image" Target="../media/image181.png"/><Relationship Id="rId375" Type="http://schemas.openxmlformats.org/officeDocument/2006/relationships/image" Target="../media/image274.png"/><Relationship Id="rId396" Type="http://schemas.openxmlformats.org/officeDocument/2006/relationships/customXml" Target="../ink/ink248.xml"/><Relationship Id="rId3" Type="http://schemas.openxmlformats.org/officeDocument/2006/relationships/image" Target="../media/image88.png"/><Relationship Id="rId214" Type="http://schemas.openxmlformats.org/officeDocument/2006/relationships/customXml" Target="../ink/ink157.xml"/><Relationship Id="rId235" Type="http://schemas.openxmlformats.org/officeDocument/2006/relationships/image" Target="../media/image204.png"/><Relationship Id="rId256" Type="http://schemas.openxmlformats.org/officeDocument/2006/relationships/customXml" Target="../ink/ink178.xml"/><Relationship Id="rId277" Type="http://schemas.openxmlformats.org/officeDocument/2006/relationships/image" Target="../media/image225.png"/><Relationship Id="rId298" Type="http://schemas.openxmlformats.org/officeDocument/2006/relationships/customXml" Target="../ink/ink199.xml"/><Relationship Id="rId400" Type="http://schemas.openxmlformats.org/officeDocument/2006/relationships/customXml" Target="../ink/ink250.xml"/><Relationship Id="rId421" Type="http://schemas.openxmlformats.org/officeDocument/2006/relationships/image" Target="../media/image297.png"/><Relationship Id="rId442" Type="http://schemas.openxmlformats.org/officeDocument/2006/relationships/customXml" Target="../ink/ink271.xml"/><Relationship Id="rId116" Type="http://schemas.openxmlformats.org/officeDocument/2006/relationships/customXml" Target="../ink/ink108.xml"/><Relationship Id="rId137" Type="http://schemas.openxmlformats.org/officeDocument/2006/relationships/image" Target="../media/image155.png"/><Relationship Id="rId158" Type="http://schemas.openxmlformats.org/officeDocument/2006/relationships/customXml" Target="../ink/ink129.xml"/><Relationship Id="rId302" Type="http://schemas.openxmlformats.org/officeDocument/2006/relationships/customXml" Target="../ink/ink201.xml"/><Relationship Id="rId323" Type="http://schemas.openxmlformats.org/officeDocument/2006/relationships/image" Target="../media/image248.png"/><Relationship Id="rId344" Type="http://schemas.openxmlformats.org/officeDocument/2006/relationships/customXml" Target="../ink/ink222.xml"/><Relationship Id="rId20" Type="http://schemas.openxmlformats.org/officeDocument/2006/relationships/customXml" Target="../ink/ink60.xml"/><Relationship Id="rId41" Type="http://schemas.openxmlformats.org/officeDocument/2006/relationships/image" Target="../media/image107.png"/><Relationship Id="rId62" Type="http://schemas.openxmlformats.org/officeDocument/2006/relationships/customXml" Target="../ink/ink81.xml"/><Relationship Id="rId83" Type="http://schemas.openxmlformats.org/officeDocument/2006/relationships/image" Target="../media/image128.png"/><Relationship Id="rId179" Type="http://schemas.openxmlformats.org/officeDocument/2006/relationships/image" Target="../media/image176.png"/><Relationship Id="rId365" Type="http://schemas.openxmlformats.org/officeDocument/2006/relationships/image" Target="../media/image269.png"/><Relationship Id="rId386" Type="http://schemas.openxmlformats.org/officeDocument/2006/relationships/customXml" Target="../ink/ink243.xml"/><Relationship Id="rId190" Type="http://schemas.openxmlformats.org/officeDocument/2006/relationships/customXml" Target="../ink/ink145.xml"/><Relationship Id="rId204" Type="http://schemas.openxmlformats.org/officeDocument/2006/relationships/customXml" Target="../ink/ink152.xml"/><Relationship Id="rId225" Type="http://schemas.openxmlformats.org/officeDocument/2006/relationships/image" Target="../media/image199.png"/><Relationship Id="rId246" Type="http://schemas.openxmlformats.org/officeDocument/2006/relationships/customXml" Target="../ink/ink173.xml"/><Relationship Id="rId267" Type="http://schemas.openxmlformats.org/officeDocument/2006/relationships/image" Target="../media/image220.png"/><Relationship Id="rId288" Type="http://schemas.openxmlformats.org/officeDocument/2006/relationships/customXml" Target="../ink/ink194.xml"/><Relationship Id="rId411" Type="http://schemas.openxmlformats.org/officeDocument/2006/relationships/image" Target="../media/image292.png"/><Relationship Id="rId432" Type="http://schemas.openxmlformats.org/officeDocument/2006/relationships/customXml" Target="../ink/ink266.xml"/><Relationship Id="rId453" Type="http://schemas.openxmlformats.org/officeDocument/2006/relationships/image" Target="../media/image313.png"/><Relationship Id="rId106" Type="http://schemas.openxmlformats.org/officeDocument/2006/relationships/customXml" Target="../ink/ink103.xml"/><Relationship Id="rId127" Type="http://schemas.openxmlformats.org/officeDocument/2006/relationships/image" Target="../media/image150.png"/><Relationship Id="rId313" Type="http://schemas.openxmlformats.org/officeDocument/2006/relationships/image" Target="../media/image243.png"/><Relationship Id="rId10" Type="http://schemas.openxmlformats.org/officeDocument/2006/relationships/customXml" Target="../ink/ink55.xml"/><Relationship Id="rId31" Type="http://schemas.openxmlformats.org/officeDocument/2006/relationships/image" Target="../media/image102.png"/><Relationship Id="rId52" Type="http://schemas.openxmlformats.org/officeDocument/2006/relationships/customXml" Target="../ink/ink76.xml"/><Relationship Id="rId73" Type="http://schemas.openxmlformats.org/officeDocument/2006/relationships/image" Target="../media/image123.png"/><Relationship Id="rId94" Type="http://schemas.openxmlformats.org/officeDocument/2006/relationships/customXml" Target="../ink/ink97.xml"/><Relationship Id="rId148" Type="http://schemas.openxmlformats.org/officeDocument/2006/relationships/customXml" Target="../ink/ink124.xml"/><Relationship Id="rId169" Type="http://schemas.openxmlformats.org/officeDocument/2006/relationships/image" Target="../media/image171.png"/><Relationship Id="rId334" Type="http://schemas.openxmlformats.org/officeDocument/2006/relationships/customXml" Target="../ink/ink217.xml"/><Relationship Id="rId355" Type="http://schemas.openxmlformats.org/officeDocument/2006/relationships/image" Target="../media/image264.png"/><Relationship Id="rId376" Type="http://schemas.openxmlformats.org/officeDocument/2006/relationships/customXml" Target="../ink/ink238.xml"/><Relationship Id="rId397" Type="http://schemas.openxmlformats.org/officeDocument/2006/relationships/image" Target="../media/image285.png"/><Relationship Id="rId4" Type="http://schemas.openxmlformats.org/officeDocument/2006/relationships/customXml" Target="../ink/ink52.xml"/><Relationship Id="rId180" Type="http://schemas.openxmlformats.org/officeDocument/2006/relationships/customXml" Target="../ink/ink140.xml"/><Relationship Id="rId215" Type="http://schemas.openxmlformats.org/officeDocument/2006/relationships/image" Target="../media/image194.png"/><Relationship Id="rId236" Type="http://schemas.openxmlformats.org/officeDocument/2006/relationships/customXml" Target="../ink/ink168.xml"/><Relationship Id="rId257" Type="http://schemas.openxmlformats.org/officeDocument/2006/relationships/image" Target="../media/image215.png"/><Relationship Id="rId278" Type="http://schemas.openxmlformats.org/officeDocument/2006/relationships/customXml" Target="../ink/ink189.xml"/><Relationship Id="rId401" Type="http://schemas.openxmlformats.org/officeDocument/2006/relationships/image" Target="../media/image287.png"/><Relationship Id="rId422" Type="http://schemas.openxmlformats.org/officeDocument/2006/relationships/customXml" Target="../ink/ink261.xml"/><Relationship Id="rId443" Type="http://schemas.openxmlformats.org/officeDocument/2006/relationships/image" Target="../media/image308.png"/><Relationship Id="rId303" Type="http://schemas.openxmlformats.org/officeDocument/2006/relationships/image" Target="../media/image238.png"/><Relationship Id="rId42" Type="http://schemas.openxmlformats.org/officeDocument/2006/relationships/customXml" Target="../ink/ink71.xml"/><Relationship Id="rId84" Type="http://schemas.openxmlformats.org/officeDocument/2006/relationships/customXml" Target="../ink/ink92.xml"/><Relationship Id="rId138" Type="http://schemas.openxmlformats.org/officeDocument/2006/relationships/customXml" Target="../ink/ink119.xml"/><Relationship Id="rId345" Type="http://schemas.openxmlformats.org/officeDocument/2006/relationships/image" Target="../media/image259.png"/><Relationship Id="rId387" Type="http://schemas.openxmlformats.org/officeDocument/2006/relationships/image" Target="../media/image280.png"/><Relationship Id="rId191" Type="http://schemas.openxmlformats.org/officeDocument/2006/relationships/image" Target="../media/image182.png"/><Relationship Id="rId205" Type="http://schemas.openxmlformats.org/officeDocument/2006/relationships/image" Target="../media/image189.png"/><Relationship Id="rId247" Type="http://schemas.openxmlformats.org/officeDocument/2006/relationships/image" Target="../media/image210.png"/><Relationship Id="rId412" Type="http://schemas.openxmlformats.org/officeDocument/2006/relationships/customXml" Target="../ink/ink256.xml"/><Relationship Id="rId107" Type="http://schemas.openxmlformats.org/officeDocument/2006/relationships/image" Target="../media/image140.png"/><Relationship Id="rId289" Type="http://schemas.openxmlformats.org/officeDocument/2006/relationships/image" Target="../media/image231.png"/><Relationship Id="rId454" Type="http://schemas.openxmlformats.org/officeDocument/2006/relationships/customXml" Target="../ink/ink277.xml"/><Relationship Id="rId11" Type="http://schemas.openxmlformats.org/officeDocument/2006/relationships/image" Target="../media/image92.png"/><Relationship Id="rId53" Type="http://schemas.openxmlformats.org/officeDocument/2006/relationships/image" Target="../media/image113.png"/><Relationship Id="rId149" Type="http://schemas.openxmlformats.org/officeDocument/2006/relationships/image" Target="../media/image161.png"/><Relationship Id="rId314" Type="http://schemas.openxmlformats.org/officeDocument/2006/relationships/customXml" Target="../ink/ink207.xml"/><Relationship Id="rId356" Type="http://schemas.openxmlformats.org/officeDocument/2006/relationships/customXml" Target="../ink/ink228.xml"/><Relationship Id="rId398" Type="http://schemas.openxmlformats.org/officeDocument/2006/relationships/customXml" Target="../ink/ink249.xml"/><Relationship Id="rId95" Type="http://schemas.openxmlformats.org/officeDocument/2006/relationships/image" Target="../media/image134.png"/><Relationship Id="rId160" Type="http://schemas.openxmlformats.org/officeDocument/2006/relationships/customXml" Target="../ink/ink130.xml"/><Relationship Id="rId216" Type="http://schemas.openxmlformats.org/officeDocument/2006/relationships/customXml" Target="../ink/ink158.xml"/><Relationship Id="rId423" Type="http://schemas.openxmlformats.org/officeDocument/2006/relationships/image" Target="../media/image298.png"/><Relationship Id="rId258" Type="http://schemas.openxmlformats.org/officeDocument/2006/relationships/customXml" Target="../ink/ink179.xml"/><Relationship Id="rId22" Type="http://schemas.openxmlformats.org/officeDocument/2006/relationships/customXml" Target="../ink/ink61.xml"/><Relationship Id="rId64" Type="http://schemas.openxmlformats.org/officeDocument/2006/relationships/customXml" Target="../ink/ink82.xml"/><Relationship Id="rId118" Type="http://schemas.openxmlformats.org/officeDocument/2006/relationships/customXml" Target="../ink/ink109.xml"/><Relationship Id="rId325" Type="http://schemas.openxmlformats.org/officeDocument/2006/relationships/image" Target="../media/image249.png"/><Relationship Id="rId367" Type="http://schemas.openxmlformats.org/officeDocument/2006/relationships/image" Target="../media/image270.png"/><Relationship Id="rId171" Type="http://schemas.openxmlformats.org/officeDocument/2006/relationships/image" Target="../media/image172.png"/><Relationship Id="rId227" Type="http://schemas.openxmlformats.org/officeDocument/2006/relationships/image" Target="../media/image200.png"/><Relationship Id="rId269" Type="http://schemas.openxmlformats.org/officeDocument/2006/relationships/image" Target="../media/image221.png"/><Relationship Id="rId434" Type="http://schemas.openxmlformats.org/officeDocument/2006/relationships/customXml" Target="../ink/ink267.xml"/><Relationship Id="rId33" Type="http://schemas.openxmlformats.org/officeDocument/2006/relationships/image" Target="../media/image103.png"/><Relationship Id="rId129" Type="http://schemas.openxmlformats.org/officeDocument/2006/relationships/image" Target="../media/image151.png"/><Relationship Id="rId280" Type="http://schemas.openxmlformats.org/officeDocument/2006/relationships/customXml" Target="../ink/ink190.xml"/><Relationship Id="rId336" Type="http://schemas.openxmlformats.org/officeDocument/2006/relationships/customXml" Target="../ink/ink218.xml"/><Relationship Id="rId75" Type="http://schemas.openxmlformats.org/officeDocument/2006/relationships/image" Target="../media/image124.png"/><Relationship Id="rId140" Type="http://schemas.openxmlformats.org/officeDocument/2006/relationships/customXml" Target="../ink/ink120.xml"/><Relationship Id="rId182" Type="http://schemas.openxmlformats.org/officeDocument/2006/relationships/customXml" Target="../ink/ink141.xml"/><Relationship Id="rId378" Type="http://schemas.openxmlformats.org/officeDocument/2006/relationships/customXml" Target="../ink/ink239.xml"/><Relationship Id="rId403" Type="http://schemas.openxmlformats.org/officeDocument/2006/relationships/image" Target="../media/image288.png"/><Relationship Id="rId6" Type="http://schemas.openxmlformats.org/officeDocument/2006/relationships/customXml" Target="../ink/ink53.xml"/><Relationship Id="rId238" Type="http://schemas.openxmlformats.org/officeDocument/2006/relationships/customXml" Target="../ink/ink169.xml"/><Relationship Id="rId445" Type="http://schemas.openxmlformats.org/officeDocument/2006/relationships/image" Target="../media/image309.png"/><Relationship Id="rId291" Type="http://schemas.openxmlformats.org/officeDocument/2006/relationships/image" Target="../media/image232.png"/><Relationship Id="rId305" Type="http://schemas.openxmlformats.org/officeDocument/2006/relationships/image" Target="../media/image239.png"/><Relationship Id="rId347" Type="http://schemas.openxmlformats.org/officeDocument/2006/relationships/image" Target="../media/image260.png"/><Relationship Id="rId44" Type="http://schemas.openxmlformats.org/officeDocument/2006/relationships/customXml" Target="../ink/ink72.xml"/><Relationship Id="rId86" Type="http://schemas.openxmlformats.org/officeDocument/2006/relationships/customXml" Target="../ink/ink93.xml"/><Relationship Id="rId151" Type="http://schemas.openxmlformats.org/officeDocument/2006/relationships/image" Target="../media/image162.png"/><Relationship Id="rId389" Type="http://schemas.openxmlformats.org/officeDocument/2006/relationships/image" Target="../media/image281.png"/><Relationship Id="rId193" Type="http://schemas.openxmlformats.org/officeDocument/2006/relationships/image" Target="../media/image183.png"/><Relationship Id="rId207" Type="http://schemas.openxmlformats.org/officeDocument/2006/relationships/image" Target="../media/image190.png"/><Relationship Id="rId249" Type="http://schemas.openxmlformats.org/officeDocument/2006/relationships/image" Target="../media/image211.png"/><Relationship Id="rId414" Type="http://schemas.openxmlformats.org/officeDocument/2006/relationships/customXml" Target="../ink/ink257.xml"/><Relationship Id="rId456" Type="http://schemas.openxmlformats.org/officeDocument/2006/relationships/customXml" Target="../ink/ink278.xml"/><Relationship Id="rId13" Type="http://schemas.openxmlformats.org/officeDocument/2006/relationships/image" Target="../media/image93.png"/><Relationship Id="rId109" Type="http://schemas.openxmlformats.org/officeDocument/2006/relationships/image" Target="../media/image141.png"/><Relationship Id="rId260" Type="http://schemas.openxmlformats.org/officeDocument/2006/relationships/customXml" Target="../ink/ink180.xml"/><Relationship Id="rId316" Type="http://schemas.openxmlformats.org/officeDocument/2006/relationships/customXml" Target="../ink/ink208.xml"/><Relationship Id="rId55" Type="http://schemas.openxmlformats.org/officeDocument/2006/relationships/image" Target="../media/image114.png"/><Relationship Id="rId97" Type="http://schemas.openxmlformats.org/officeDocument/2006/relationships/image" Target="../media/image135.png"/><Relationship Id="rId120" Type="http://schemas.openxmlformats.org/officeDocument/2006/relationships/customXml" Target="../ink/ink110.xml"/><Relationship Id="rId358" Type="http://schemas.openxmlformats.org/officeDocument/2006/relationships/customXml" Target="../ink/ink229.xml"/><Relationship Id="rId162" Type="http://schemas.openxmlformats.org/officeDocument/2006/relationships/customXml" Target="../ink/ink131.xml"/><Relationship Id="rId218" Type="http://schemas.openxmlformats.org/officeDocument/2006/relationships/customXml" Target="../ink/ink159.xml"/><Relationship Id="rId425" Type="http://schemas.openxmlformats.org/officeDocument/2006/relationships/image" Target="../media/image299.png"/><Relationship Id="rId271" Type="http://schemas.openxmlformats.org/officeDocument/2006/relationships/image" Target="../media/image222.png"/><Relationship Id="rId24" Type="http://schemas.openxmlformats.org/officeDocument/2006/relationships/customXml" Target="../ink/ink62.xml"/><Relationship Id="rId66" Type="http://schemas.openxmlformats.org/officeDocument/2006/relationships/customXml" Target="../ink/ink83.xml"/><Relationship Id="rId131" Type="http://schemas.openxmlformats.org/officeDocument/2006/relationships/image" Target="../media/image152.png"/><Relationship Id="rId327" Type="http://schemas.openxmlformats.org/officeDocument/2006/relationships/image" Target="../media/image250.png"/><Relationship Id="rId369" Type="http://schemas.openxmlformats.org/officeDocument/2006/relationships/image" Target="../media/image271.png"/><Relationship Id="rId173" Type="http://schemas.openxmlformats.org/officeDocument/2006/relationships/image" Target="../media/image173.png"/><Relationship Id="rId229" Type="http://schemas.openxmlformats.org/officeDocument/2006/relationships/image" Target="../media/image201.png"/><Relationship Id="rId380" Type="http://schemas.openxmlformats.org/officeDocument/2006/relationships/customXml" Target="../ink/ink240.xml"/><Relationship Id="rId436" Type="http://schemas.openxmlformats.org/officeDocument/2006/relationships/customXml" Target="../ink/ink268.xml"/><Relationship Id="rId240" Type="http://schemas.openxmlformats.org/officeDocument/2006/relationships/customXml" Target="../ink/ink170.xml"/><Relationship Id="rId35"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customXml" Target="../ink/ink100.xml"/><Relationship Id="rId282" Type="http://schemas.openxmlformats.org/officeDocument/2006/relationships/customXml" Target="../ink/ink191.xml"/><Relationship Id="rId338" Type="http://schemas.openxmlformats.org/officeDocument/2006/relationships/customXml" Target="../ink/ink219.xml"/><Relationship Id="rId8" Type="http://schemas.openxmlformats.org/officeDocument/2006/relationships/customXml" Target="../ink/ink54.xml"/><Relationship Id="rId142" Type="http://schemas.openxmlformats.org/officeDocument/2006/relationships/customXml" Target="../ink/ink121.xml"/><Relationship Id="rId184" Type="http://schemas.openxmlformats.org/officeDocument/2006/relationships/customXml" Target="../ink/ink142.xml"/><Relationship Id="rId391" Type="http://schemas.openxmlformats.org/officeDocument/2006/relationships/image" Target="../media/image282.png"/><Relationship Id="rId405" Type="http://schemas.openxmlformats.org/officeDocument/2006/relationships/image" Target="../media/image289.png"/><Relationship Id="rId447" Type="http://schemas.openxmlformats.org/officeDocument/2006/relationships/image" Target="../media/image310.png"/><Relationship Id="rId251" Type="http://schemas.openxmlformats.org/officeDocument/2006/relationships/image" Target="../media/image212.png"/><Relationship Id="rId46" Type="http://schemas.openxmlformats.org/officeDocument/2006/relationships/customXml" Target="../ink/ink73.xml"/><Relationship Id="rId293" Type="http://schemas.openxmlformats.org/officeDocument/2006/relationships/image" Target="../media/image233.png"/><Relationship Id="rId307" Type="http://schemas.openxmlformats.org/officeDocument/2006/relationships/image" Target="../media/image240.png"/><Relationship Id="rId349" Type="http://schemas.openxmlformats.org/officeDocument/2006/relationships/image" Target="../media/image261.png"/><Relationship Id="rId88" Type="http://schemas.openxmlformats.org/officeDocument/2006/relationships/customXml" Target="../ink/ink94.xml"/><Relationship Id="rId111" Type="http://schemas.openxmlformats.org/officeDocument/2006/relationships/image" Target="../media/image142.png"/><Relationship Id="rId153" Type="http://schemas.openxmlformats.org/officeDocument/2006/relationships/image" Target="../media/image163.png"/><Relationship Id="rId195" Type="http://schemas.openxmlformats.org/officeDocument/2006/relationships/image" Target="../media/image184.png"/><Relationship Id="rId209" Type="http://schemas.openxmlformats.org/officeDocument/2006/relationships/image" Target="../media/image191.png"/><Relationship Id="rId360" Type="http://schemas.openxmlformats.org/officeDocument/2006/relationships/customXml" Target="../ink/ink230.xml"/><Relationship Id="rId416" Type="http://schemas.openxmlformats.org/officeDocument/2006/relationships/customXml" Target="../ink/ink258.xml"/><Relationship Id="rId220" Type="http://schemas.openxmlformats.org/officeDocument/2006/relationships/customXml" Target="../ink/ink160.xml"/><Relationship Id="rId458" Type="http://schemas.openxmlformats.org/officeDocument/2006/relationships/customXml" Target="../ink/ink279.xml"/><Relationship Id="rId15" Type="http://schemas.openxmlformats.org/officeDocument/2006/relationships/image" Target="../media/image94.png"/><Relationship Id="rId57" Type="http://schemas.openxmlformats.org/officeDocument/2006/relationships/image" Target="../media/image115.png"/><Relationship Id="rId262" Type="http://schemas.openxmlformats.org/officeDocument/2006/relationships/customXml" Target="../ink/ink181.xml"/><Relationship Id="rId318" Type="http://schemas.openxmlformats.org/officeDocument/2006/relationships/customXml" Target="../ink/ink209.xml"/><Relationship Id="rId99" Type="http://schemas.openxmlformats.org/officeDocument/2006/relationships/image" Target="../media/image136.png"/><Relationship Id="rId122" Type="http://schemas.openxmlformats.org/officeDocument/2006/relationships/customXml" Target="../ink/ink111.xml"/><Relationship Id="rId164" Type="http://schemas.openxmlformats.org/officeDocument/2006/relationships/customXml" Target="../ink/ink132.xml"/><Relationship Id="rId371" Type="http://schemas.openxmlformats.org/officeDocument/2006/relationships/image" Target="../media/image272.png"/><Relationship Id="rId427" Type="http://schemas.openxmlformats.org/officeDocument/2006/relationships/image" Target="../media/image300.png"/><Relationship Id="rId26" Type="http://schemas.openxmlformats.org/officeDocument/2006/relationships/customXml" Target="../ink/ink63.xml"/><Relationship Id="rId231" Type="http://schemas.openxmlformats.org/officeDocument/2006/relationships/image" Target="../media/image202.png"/><Relationship Id="rId273" Type="http://schemas.openxmlformats.org/officeDocument/2006/relationships/image" Target="../media/image223.png"/><Relationship Id="rId329" Type="http://schemas.openxmlformats.org/officeDocument/2006/relationships/image" Target="../media/image251.png"/><Relationship Id="rId68" Type="http://schemas.openxmlformats.org/officeDocument/2006/relationships/customXml" Target="../ink/ink84.xml"/><Relationship Id="rId133" Type="http://schemas.openxmlformats.org/officeDocument/2006/relationships/image" Target="../media/image153.png"/><Relationship Id="rId175" Type="http://schemas.openxmlformats.org/officeDocument/2006/relationships/image" Target="../media/image174.png"/><Relationship Id="rId340" Type="http://schemas.openxmlformats.org/officeDocument/2006/relationships/customXml" Target="../ink/ink220.xml"/><Relationship Id="rId200" Type="http://schemas.openxmlformats.org/officeDocument/2006/relationships/customXml" Target="../ink/ink150.xml"/><Relationship Id="rId382" Type="http://schemas.openxmlformats.org/officeDocument/2006/relationships/customXml" Target="../ink/ink241.xml"/><Relationship Id="rId438" Type="http://schemas.openxmlformats.org/officeDocument/2006/relationships/customXml" Target="../ink/ink269.xml"/><Relationship Id="rId242" Type="http://schemas.openxmlformats.org/officeDocument/2006/relationships/customXml" Target="../ink/ink171.xml"/><Relationship Id="rId284" Type="http://schemas.openxmlformats.org/officeDocument/2006/relationships/customXml" Target="../ink/ink192.xml"/><Relationship Id="rId37" Type="http://schemas.openxmlformats.org/officeDocument/2006/relationships/image" Target="../media/image105.png"/><Relationship Id="rId79" Type="http://schemas.openxmlformats.org/officeDocument/2006/relationships/image" Target="../media/image126.png"/><Relationship Id="rId102" Type="http://schemas.openxmlformats.org/officeDocument/2006/relationships/customXml" Target="../ink/ink101.xml"/><Relationship Id="rId144" Type="http://schemas.openxmlformats.org/officeDocument/2006/relationships/customXml" Target="../ink/ink122.xml"/><Relationship Id="rId90" Type="http://schemas.openxmlformats.org/officeDocument/2006/relationships/customXml" Target="../ink/ink95.xml"/><Relationship Id="rId186" Type="http://schemas.openxmlformats.org/officeDocument/2006/relationships/customXml" Target="../ink/ink143.xml"/><Relationship Id="rId351" Type="http://schemas.openxmlformats.org/officeDocument/2006/relationships/image" Target="../media/image262.png"/><Relationship Id="rId393" Type="http://schemas.openxmlformats.org/officeDocument/2006/relationships/image" Target="../media/image283.png"/><Relationship Id="rId407" Type="http://schemas.openxmlformats.org/officeDocument/2006/relationships/image" Target="../media/image290.png"/><Relationship Id="rId449" Type="http://schemas.openxmlformats.org/officeDocument/2006/relationships/image" Target="../media/image311.png"/><Relationship Id="rId211" Type="http://schemas.openxmlformats.org/officeDocument/2006/relationships/image" Target="../media/image192.png"/><Relationship Id="rId253" Type="http://schemas.openxmlformats.org/officeDocument/2006/relationships/image" Target="../media/image213.png"/><Relationship Id="rId295" Type="http://schemas.openxmlformats.org/officeDocument/2006/relationships/image" Target="../media/image234.png"/><Relationship Id="rId309" Type="http://schemas.openxmlformats.org/officeDocument/2006/relationships/image" Target="../media/image241.png"/><Relationship Id="rId460" Type="http://schemas.openxmlformats.org/officeDocument/2006/relationships/customXml" Target="../ink/ink280.xml"/><Relationship Id="rId48" Type="http://schemas.openxmlformats.org/officeDocument/2006/relationships/customXml" Target="../ink/ink74.xml"/><Relationship Id="rId113" Type="http://schemas.openxmlformats.org/officeDocument/2006/relationships/image" Target="../media/image143.png"/><Relationship Id="rId320" Type="http://schemas.openxmlformats.org/officeDocument/2006/relationships/customXml" Target="../ink/ink210.xml"/><Relationship Id="rId155" Type="http://schemas.openxmlformats.org/officeDocument/2006/relationships/image" Target="../media/image164.png"/><Relationship Id="rId197" Type="http://schemas.openxmlformats.org/officeDocument/2006/relationships/image" Target="../media/image185.png"/><Relationship Id="rId362" Type="http://schemas.openxmlformats.org/officeDocument/2006/relationships/customXml" Target="../ink/ink231.xml"/><Relationship Id="rId418" Type="http://schemas.openxmlformats.org/officeDocument/2006/relationships/customXml" Target="../ink/ink259.xml"/><Relationship Id="rId222" Type="http://schemas.openxmlformats.org/officeDocument/2006/relationships/customXml" Target="../ink/ink161.xml"/><Relationship Id="rId264" Type="http://schemas.openxmlformats.org/officeDocument/2006/relationships/customXml" Target="../ink/ink182.xml"/><Relationship Id="rId17" Type="http://schemas.openxmlformats.org/officeDocument/2006/relationships/image" Target="../media/image95.png"/><Relationship Id="rId59" Type="http://schemas.openxmlformats.org/officeDocument/2006/relationships/image" Target="../media/image116.png"/><Relationship Id="rId124" Type="http://schemas.openxmlformats.org/officeDocument/2006/relationships/customXml" Target="../ink/ink112.xml"/><Relationship Id="rId70" Type="http://schemas.openxmlformats.org/officeDocument/2006/relationships/customXml" Target="../ink/ink85.xml"/><Relationship Id="rId166" Type="http://schemas.openxmlformats.org/officeDocument/2006/relationships/customXml" Target="../ink/ink133.xml"/><Relationship Id="rId331" Type="http://schemas.openxmlformats.org/officeDocument/2006/relationships/image" Target="../media/image252.png"/><Relationship Id="rId373" Type="http://schemas.openxmlformats.org/officeDocument/2006/relationships/image" Target="../media/image273.png"/><Relationship Id="rId429" Type="http://schemas.openxmlformats.org/officeDocument/2006/relationships/image" Target="../media/image301.png"/><Relationship Id="rId1" Type="http://schemas.openxmlformats.org/officeDocument/2006/relationships/slideLayout" Target="../slideLayouts/slideLayout2.xml"/><Relationship Id="rId233" Type="http://schemas.openxmlformats.org/officeDocument/2006/relationships/image" Target="../media/image203.png"/><Relationship Id="rId440" Type="http://schemas.openxmlformats.org/officeDocument/2006/relationships/customXml" Target="../ink/ink270.xml"/><Relationship Id="rId28" Type="http://schemas.openxmlformats.org/officeDocument/2006/relationships/customXml" Target="../ink/ink64.xml"/><Relationship Id="rId275" Type="http://schemas.openxmlformats.org/officeDocument/2006/relationships/image" Target="../media/image224.png"/><Relationship Id="rId300" Type="http://schemas.openxmlformats.org/officeDocument/2006/relationships/customXml" Target="../ink/ink200.xml"/><Relationship Id="rId81" Type="http://schemas.openxmlformats.org/officeDocument/2006/relationships/image" Target="../media/image127.png"/><Relationship Id="rId135" Type="http://schemas.openxmlformats.org/officeDocument/2006/relationships/image" Target="../media/image154.png"/><Relationship Id="rId177" Type="http://schemas.openxmlformats.org/officeDocument/2006/relationships/image" Target="../media/image175.png"/><Relationship Id="rId342" Type="http://schemas.openxmlformats.org/officeDocument/2006/relationships/customXml" Target="../ink/ink221.xml"/><Relationship Id="rId384" Type="http://schemas.openxmlformats.org/officeDocument/2006/relationships/customXml" Target="../ink/ink242.xml"/><Relationship Id="rId202" Type="http://schemas.openxmlformats.org/officeDocument/2006/relationships/customXml" Target="../ink/ink151.xml"/><Relationship Id="rId244" Type="http://schemas.openxmlformats.org/officeDocument/2006/relationships/customXml" Target="../ink/ink172.xml"/><Relationship Id="rId39" Type="http://schemas.openxmlformats.org/officeDocument/2006/relationships/image" Target="../media/image106.png"/><Relationship Id="rId286" Type="http://schemas.openxmlformats.org/officeDocument/2006/relationships/customXml" Target="../ink/ink193.xml"/><Relationship Id="rId451" Type="http://schemas.openxmlformats.org/officeDocument/2006/relationships/image" Target="../media/image312.png"/><Relationship Id="rId50" Type="http://schemas.openxmlformats.org/officeDocument/2006/relationships/customXml" Target="../ink/ink75.xml"/><Relationship Id="rId104" Type="http://schemas.openxmlformats.org/officeDocument/2006/relationships/customXml" Target="../ink/ink102.xml"/><Relationship Id="rId146" Type="http://schemas.openxmlformats.org/officeDocument/2006/relationships/customXml" Target="../ink/ink123.xml"/><Relationship Id="rId188" Type="http://schemas.openxmlformats.org/officeDocument/2006/relationships/customXml" Target="../ink/ink144.xml"/><Relationship Id="rId311" Type="http://schemas.openxmlformats.org/officeDocument/2006/relationships/image" Target="../media/image242.png"/><Relationship Id="rId353" Type="http://schemas.openxmlformats.org/officeDocument/2006/relationships/image" Target="../media/image263.png"/><Relationship Id="rId395" Type="http://schemas.openxmlformats.org/officeDocument/2006/relationships/image" Target="../media/image284.png"/><Relationship Id="rId409" Type="http://schemas.openxmlformats.org/officeDocument/2006/relationships/image" Target="../media/image291.png"/><Relationship Id="rId92" Type="http://schemas.openxmlformats.org/officeDocument/2006/relationships/customXml" Target="../ink/ink96.xml"/><Relationship Id="rId213" Type="http://schemas.openxmlformats.org/officeDocument/2006/relationships/image" Target="../media/image193.png"/><Relationship Id="rId420" Type="http://schemas.openxmlformats.org/officeDocument/2006/relationships/customXml" Target="../ink/ink260.xml"/><Relationship Id="rId255" Type="http://schemas.openxmlformats.org/officeDocument/2006/relationships/image" Target="../media/image214.png"/><Relationship Id="rId297" Type="http://schemas.openxmlformats.org/officeDocument/2006/relationships/image" Target="../media/image235.png"/></Relationships>
</file>

<file path=ppt/slides/_rels/slide3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318.png"/><Relationship Id="rId4" Type="http://schemas.openxmlformats.org/officeDocument/2006/relationships/hyperlink" Target="http://www.dribbble.co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24.jpeg"/><Relationship Id="rId3" Type="http://schemas.openxmlformats.org/officeDocument/2006/relationships/image" Target="../media/image319.jpeg"/><Relationship Id="rId7" Type="http://schemas.openxmlformats.org/officeDocument/2006/relationships/image" Target="../media/image323.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22.tiff"/><Relationship Id="rId5" Type="http://schemas.openxmlformats.org/officeDocument/2006/relationships/image" Target="../media/image321.tiff"/><Relationship Id="rId4" Type="http://schemas.openxmlformats.org/officeDocument/2006/relationships/image" Target="../media/image320.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CCCF3E91-D35A-518C-B964-8F33E8AA6FFB}"/>
                  </a:ext>
                </a:extLst>
              </p14:cNvPr>
              <p14:cNvContentPartPr/>
              <p14:nvPr/>
            </p14:nvContentPartPr>
            <p14:xfrm>
              <a:off x="333360" y="666720"/>
              <a:ext cx="11475000" cy="6189480"/>
            </p14:xfrm>
          </p:contentPart>
        </mc:Choice>
        <mc:Fallback>
          <p:pic>
            <p:nvPicPr>
              <p:cNvPr id="18" name="Ink 17">
                <a:extLst>
                  <a:ext uri="{FF2B5EF4-FFF2-40B4-BE49-F238E27FC236}">
                    <a16:creationId xmlns:a16="http://schemas.microsoft.com/office/drawing/2014/main" id="{CCCF3E91-D35A-518C-B964-8F33E8AA6FFB}"/>
                  </a:ext>
                </a:extLst>
              </p:cNvPr>
              <p:cNvPicPr/>
              <p:nvPr/>
            </p:nvPicPr>
            <p:blipFill>
              <a:blip r:embed="rId3"/>
              <a:stretch>
                <a:fillRect/>
              </a:stretch>
            </p:blipFill>
            <p:spPr>
              <a:xfrm>
                <a:off x="324000" y="657360"/>
                <a:ext cx="11493720" cy="6208200"/>
              </a:xfrm>
              <a:prstGeom prst="rect">
                <a:avLst/>
              </a:prstGeom>
            </p:spPr>
          </p:pic>
        </mc:Fallback>
      </mc:AlternateContent>
    </p:spTree>
    <p:extLst>
      <p:ext uri="{BB962C8B-B14F-4D97-AF65-F5344CB8AC3E}">
        <p14:creationId xmlns:p14="http://schemas.microsoft.com/office/powerpoint/2010/main" val="377488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CFA7-52E6-F81B-47EB-C8C382733D37}"/>
              </a:ext>
            </a:extLst>
          </p:cNvPr>
          <p:cNvSpPr>
            <a:spLocks noGrp="1"/>
          </p:cNvSpPr>
          <p:nvPr>
            <p:ph type="title"/>
          </p:nvPr>
        </p:nvSpPr>
        <p:spPr/>
        <p:txBody>
          <a:bodyPr/>
          <a:lstStyle/>
          <a:p>
            <a:endParaRPr lang="en-IN"/>
          </a:p>
        </p:txBody>
      </p:sp>
      <p:grpSp>
        <p:nvGrpSpPr>
          <p:cNvPr id="53" name="Group 52">
            <a:extLst>
              <a:ext uri="{FF2B5EF4-FFF2-40B4-BE49-F238E27FC236}">
                <a16:creationId xmlns:a16="http://schemas.microsoft.com/office/drawing/2014/main" id="{4C296AF0-4522-6C04-20E6-0EF2E3A0ECBA}"/>
              </a:ext>
            </a:extLst>
          </p:cNvPr>
          <p:cNvGrpSpPr/>
          <p:nvPr/>
        </p:nvGrpSpPr>
        <p:grpSpPr>
          <a:xfrm>
            <a:off x="2664525" y="1276150"/>
            <a:ext cx="5648760" cy="5123160"/>
            <a:chOff x="2664525" y="1276150"/>
            <a:chExt cx="5648760" cy="51231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38FFB25-D1E2-F49A-456A-63EFC5187354}"/>
                    </a:ext>
                  </a:extLst>
                </p14:cNvPr>
                <p14:cNvContentPartPr/>
                <p14:nvPr/>
              </p14:nvContentPartPr>
              <p14:xfrm>
                <a:off x="2736885" y="1659190"/>
                <a:ext cx="360" cy="360"/>
              </p14:xfrm>
            </p:contentPart>
          </mc:Choice>
          <mc:Fallback xmlns="">
            <p:pic>
              <p:nvPicPr>
                <p:cNvPr id="3" name="Ink 2">
                  <a:extLst>
                    <a:ext uri="{FF2B5EF4-FFF2-40B4-BE49-F238E27FC236}">
                      <a16:creationId xmlns:a16="http://schemas.microsoft.com/office/drawing/2014/main" id="{838FFB25-D1E2-F49A-456A-63EFC5187354}"/>
                    </a:ext>
                  </a:extLst>
                </p:cNvPr>
                <p:cNvPicPr/>
                <p:nvPr/>
              </p:nvPicPr>
              <p:blipFill>
                <a:blip r:embed="rId3"/>
                <a:stretch>
                  <a:fillRect/>
                </a:stretch>
              </p:blipFill>
              <p:spPr>
                <a:xfrm>
                  <a:off x="2728245" y="16501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C42E97C-08CE-15B5-464A-DB0316BEC5F6}"/>
                    </a:ext>
                  </a:extLst>
                </p14:cNvPr>
                <p14:cNvContentPartPr/>
                <p14:nvPr/>
              </p14:nvContentPartPr>
              <p14:xfrm>
                <a:off x="2664525" y="1362910"/>
                <a:ext cx="1571400" cy="1114200"/>
              </p14:xfrm>
            </p:contentPart>
          </mc:Choice>
          <mc:Fallback xmlns="">
            <p:pic>
              <p:nvPicPr>
                <p:cNvPr id="4" name="Ink 3">
                  <a:extLst>
                    <a:ext uri="{FF2B5EF4-FFF2-40B4-BE49-F238E27FC236}">
                      <a16:creationId xmlns:a16="http://schemas.microsoft.com/office/drawing/2014/main" id="{5C42E97C-08CE-15B5-464A-DB0316BEC5F6}"/>
                    </a:ext>
                  </a:extLst>
                </p:cNvPr>
                <p:cNvPicPr/>
                <p:nvPr/>
              </p:nvPicPr>
              <p:blipFill>
                <a:blip r:embed="rId5"/>
                <a:stretch>
                  <a:fillRect/>
                </a:stretch>
              </p:blipFill>
              <p:spPr>
                <a:xfrm>
                  <a:off x="2655525" y="1353910"/>
                  <a:ext cx="1589040" cy="113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C2EB906-3828-E57C-F3AF-B1E0BFD92DC7}"/>
                    </a:ext>
                  </a:extLst>
                </p14:cNvPr>
                <p14:cNvContentPartPr/>
                <p14:nvPr/>
              </p14:nvContentPartPr>
              <p14:xfrm>
                <a:off x="2763165" y="1284790"/>
                <a:ext cx="1667160" cy="1256760"/>
              </p14:xfrm>
            </p:contentPart>
          </mc:Choice>
          <mc:Fallback xmlns="">
            <p:pic>
              <p:nvPicPr>
                <p:cNvPr id="5" name="Ink 4">
                  <a:extLst>
                    <a:ext uri="{FF2B5EF4-FFF2-40B4-BE49-F238E27FC236}">
                      <a16:creationId xmlns:a16="http://schemas.microsoft.com/office/drawing/2014/main" id="{3C2EB906-3828-E57C-F3AF-B1E0BFD92DC7}"/>
                    </a:ext>
                  </a:extLst>
                </p:cNvPr>
                <p:cNvPicPr/>
                <p:nvPr/>
              </p:nvPicPr>
              <p:blipFill>
                <a:blip r:embed="rId7"/>
                <a:stretch>
                  <a:fillRect/>
                </a:stretch>
              </p:blipFill>
              <p:spPr>
                <a:xfrm>
                  <a:off x="2754165" y="1275790"/>
                  <a:ext cx="1684800" cy="127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E25565F-EE48-3110-D00B-35ACF1EC84B3}"/>
                    </a:ext>
                  </a:extLst>
                </p14:cNvPr>
                <p14:cNvContentPartPr/>
                <p14:nvPr/>
              </p14:nvContentPartPr>
              <p14:xfrm>
                <a:off x="3254205" y="1713910"/>
                <a:ext cx="184680" cy="305640"/>
              </p14:xfrm>
            </p:contentPart>
          </mc:Choice>
          <mc:Fallback xmlns="">
            <p:pic>
              <p:nvPicPr>
                <p:cNvPr id="6" name="Ink 5">
                  <a:extLst>
                    <a:ext uri="{FF2B5EF4-FFF2-40B4-BE49-F238E27FC236}">
                      <a16:creationId xmlns:a16="http://schemas.microsoft.com/office/drawing/2014/main" id="{6E25565F-EE48-3110-D00B-35ACF1EC84B3}"/>
                    </a:ext>
                  </a:extLst>
                </p:cNvPr>
                <p:cNvPicPr/>
                <p:nvPr/>
              </p:nvPicPr>
              <p:blipFill>
                <a:blip r:embed="rId9"/>
                <a:stretch>
                  <a:fillRect/>
                </a:stretch>
              </p:blipFill>
              <p:spPr>
                <a:xfrm>
                  <a:off x="3245565" y="1705270"/>
                  <a:ext cx="2023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E3DA60F-2AF0-45A6-8BE5-CE929CAC8028}"/>
                    </a:ext>
                  </a:extLst>
                </p14:cNvPr>
                <p14:cNvContentPartPr/>
                <p14:nvPr/>
              </p14:nvContentPartPr>
              <p14:xfrm>
                <a:off x="3317565" y="1814350"/>
                <a:ext cx="106560" cy="59400"/>
              </p14:xfrm>
            </p:contentPart>
          </mc:Choice>
          <mc:Fallback xmlns="">
            <p:pic>
              <p:nvPicPr>
                <p:cNvPr id="7" name="Ink 6">
                  <a:extLst>
                    <a:ext uri="{FF2B5EF4-FFF2-40B4-BE49-F238E27FC236}">
                      <a16:creationId xmlns:a16="http://schemas.microsoft.com/office/drawing/2014/main" id="{EE3DA60F-2AF0-45A6-8BE5-CE929CAC8028}"/>
                    </a:ext>
                  </a:extLst>
                </p:cNvPr>
                <p:cNvPicPr/>
                <p:nvPr/>
              </p:nvPicPr>
              <p:blipFill>
                <a:blip r:embed="rId11"/>
                <a:stretch>
                  <a:fillRect/>
                </a:stretch>
              </p:blipFill>
              <p:spPr>
                <a:xfrm>
                  <a:off x="3308565" y="1805350"/>
                  <a:ext cx="124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09AB8FA2-FFBD-3BDC-3480-736517F01967}"/>
                    </a:ext>
                  </a:extLst>
                </p14:cNvPr>
                <p14:cNvContentPartPr/>
                <p14:nvPr/>
              </p14:nvContentPartPr>
              <p14:xfrm>
                <a:off x="3587925" y="1764670"/>
                <a:ext cx="48960" cy="232200"/>
              </p14:xfrm>
            </p:contentPart>
          </mc:Choice>
          <mc:Fallback xmlns="">
            <p:pic>
              <p:nvPicPr>
                <p:cNvPr id="8" name="Ink 7">
                  <a:extLst>
                    <a:ext uri="{FF2B5EF4-FFF2-40B4-BE49-F238E27FC236}">
                      <a16:creationId xmlns:a16="http://schemas.microsoft.com/office/drawing/2014/main" id="{09AB8FA2-FFBD-3BDC-3480-736517F01967}"/>
                    </a:ext>
                  </a:extLst>
                </p:cNvPr>
                <p:cNvPicPr/>
                <p:nvPr/>
              </p:nvPicPr>
              <p:blipFill>
                <a:blip r:embed="rId13"/>
                <a:stretch>
                  <a:fillRect/>
                </a:stretch>
              </p:blipFill>
              <p:spPr>
                <a:xfrm>
                  <a:off x="3578925" y="1755670"/>
                  <a:ext cx="66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34109C3-9FE3-1E19-9536-023BC11CCF38}"/>
                    </a:ext>
                  </a:extLst>
                </p14:cNvPr>
                <p14:cNvContentPartPr/>
                <p14:nvPr/>
              </p14:nvContentPartPr>
              <p14:xfrm>
                <a:off x="6657285" y="1382710"/>
                <a:ext cx="1456200" cy="991080"/>
              </p14:xfrm>
            </p:contentPart>
          </mc:Choice>
          <mc:Fallback xmlns="">
            <p:pic>
              <p:nvPicPr>
                <p:cNvPr id="9" name="Ink 8">
                  <a:extLst>
                    <a:ext uri="{FF2B5EF4-FFF2-40B4-BE49-F238E27FC236}">
                      <a16:creationId xmlns:a16="http://schemas.microsoft.com/office/drawing/2014/main" id="{634109C3-9FE3-1E19-9536-023BC11CCF38}"/>
                    </a:ext>
                  </a:extLst>
                </p:cNvPr>
                <p:cNvPicPr/>
                <p:nvPr/>
              </p:nvPicPr>
              <p:blipFill>
                <a:blip r:embed="rId15"/>
                <a:stretch>
                  <a:fillRect/>
                </a:stretch>
              </p:blipFill>
              <p:spPr>
                <a:xfrm>
                  <a:off x="6648285" y="1374070"/>
                  <a:ext cx="1473840" cy="100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F0A6A114-437D-D158-93F4-4726E40BAE73}"/>
                    </a:ext>
                  </a:extLst>
                </p14:cNvPr>
                <p14:cNvContentPartPr/>
                <p14:nvPr/>
              </p14:nvContentPartPr>
              <p14:xfrm>
                <a:off x="6767805" y="1276150"/>
                <a:ext cx="1545480" cy="1134000"/>
              </p14:xfrm>
            </p:contentPart>
          </mc:Choice>
          <mc:Fallback xmlns="">
            <p:pic>
              <p:nvPicPr>
                <p:cNvPr id="10" name="Ink 9">
                  <a:extLst>
                    <a:ext uri="{FF2B5EF4-FFF2-40B4-BE49-F238E27FC236}">
                      <a16:creationId xmlns:a16="http://schemas.microsoft.com/office/drawing/2014/main" id="{F0A6A114-437D-D158-93F4-4726E40BAE73}"/>
                    </a:ext>
                  </a:extLst>
                </p:cNvPr>
                <p:cNvPicPr/>
                <p:nvPr/>
              </p:nvPicPr>
              <p:blipFill>
                <a:blip r:embed="rId17"/>
                <a:stretch>
                  <a:fillRect/>
                </a:stretch>
              </p:blipFill>
              <p:spPr>
                <a:xfrm>
                  <a:off x="6758805" y="1267150"/>
                  <a:ext cx="1563120"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503AAEDC-FF06-2BFD-ED8B-1F540623B67A}"/>
                    </a:ext>
                  </a:extLst>
                </p14:cNvPr>
                <p14:cNvContentPartPr/>
                <p14:nvPr/>
              </p14:nvContentPartPr>
              <p14:xfrm>
                <a:off x="7206285" y="1728310"/>
                <a:ext cx="167760" cy="257040"/>
              </p14:xfrm>
            </p:contentPart>
          </mc:Choice>
          <mc:Fallback xmlns="">
            <p:pic>
              <p:nvPicPr>
                <p:cNvPr id="11" name="Ink 10">
                  <a:extLst>
                    <a:ext uri="{FF2B5EF4-FFF2-40B4-BE49-F238E27FC236}">
                      <a16:creationId xmlns:a16="http://schemas.microsoft.com/office/drawing/2014/main" id="{503AAEDC-FF06-2BFD-ED8B-1F540623B67A}"/>
                    </a:ext>
                  </a:extLst>
                </p:cNvPr>
                <p:cNvPicPr/>
                <p:nvPr/>
              </p:nvPicPr>
              <p:blipFill>
                <a:blip r:embed="rId19"/>
                <a:stretch>
                  <a:fillRect/>
                </a:stretch>
              </p:blipFill>
              <p:spPr>
                <a:xfrm>
                  <a:off x="7197645" y="1719670"/>
                  <a:ext cx="1854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01F30E6A-FA16-9230-5750-7C0C2D68E2BD}"/>
                    </a:ext>
                  </a:extLst>
                </p14:cNvPr>
                <p14:cNvContentPartPr/>
                <p14:nvPr/>
              </p14:nvContentPartPr>
              <p14:xfrm>
                <a:off x="7270005" y="1807870"/>
                <a:ext cx="125280" cy="66960"/>
              </p14:xfrm>
            </p:contentPart>
          </mc:Choice>
          <mc:Fallback xmlns="">
            <p:pic>
              <p:nvPicPr>
                <p:cNvPr id="12" name="Ink 11">
                  <a:extLst>
                    <a:ext uri="{FF2B5EF4-FFF2-40B4-BE49-F238E27FC236}">
                      <a16:creationId xmlns:a16="http://schemas.microsoft.com/office/drawing/2014/main" id="{01F30E6A-FA16-9230-5750-7C0C2D68E2BD}"/>
                    </a:ext>
                  </a:extLst>
                </p:cNvPr>
                <p:cNvPicPr/>
                <p:nvPr/>
              </p:nvPicPr>
              <p:blipFill>
                <a:blip r:embed="rId21"/>
                <a:stretch>
                  <a:fillRect/>
                </a:stretch>
              </p:blipFill>
              <p:spPr>
                <a:xfrm>
                  <a:off x="7261365" y="1799230"/>
                  <a:ext cx="142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7CC079E1-C368-269C-1E4D-61236054DC7C}"/>
                    </a:ext>
                  </a:extLst>
                </p14:cNvPr>
                <p14:cNvContentPartPr/>
                <p14:nvPr/>
              </p14:nvContentPartPr>
              <p14:xfrm>
                <a:off x="7438845" y="1738030"/>
                <a:ext cx="477720" cy="194040"/>
              </p14:xfrm>
            </p:contentPart>
          </mc:Choice>
          <mc:Fallback xmlns="">
            <p:pic>
              <p:nvPicPr>
                <p:cNvPr id="13" name="Ink 12">
                  <a:extLst>
                    <a:ext uri="{FF2B5EF4-FFF2-40B4-BE49-F238E27FC236}">
                      <a16:creationId xmlns:a16="http://schemas.microsoft.com/office/drawing/2014/main" id="{7CC079E1-C368-269C-1E4D-61236054DC7C}"/>
                    </a:ext>
                  </a:extLst>
                </p:cNvPr>
                <p:cNvPicPr/>
                <p:nvPr/>
              </p:nvPicPr>
              <p:blipFill>
                <a:blip r:embed="rId23"/>
                <a:stretch>
                  <a:fillRect/>
                </a:stretch>
              </p:blipFill>
              <p:spPr>
                <a:xfrm>
                  <a:off x="7429845" y="1729030"/>
                  <a:ext cx="495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5F0E367C-387E-F55F-1AF1-35DD411FED76}"/>
                    </a:ext>
                  </a:extLst>
                </p14:cNvPr>
                <p14:cNvContentPartPr/>
                <p14:nvPr/>
              </p14:nvContentPartPr>
              <p14:xfrm>
                <a:off x="4646685" y="4583470"/>
                <a:ext cx="2633760" cy="450000"/>
              </p14:xfrm>
            </p:contentPart>
          </mc:Choice>
          <mc:Fallback xmlns="">
            <p:pic>
              <p:nvPicPr>
                <p:cNvPr id="16" name="Ink 15">
                  <a:extLst>
                    <a:ext uri="{FF2B5EF4-FFF2-40B4-BE49-F238E27FC236}">
                      <a16:creationId xmlns:a16="http://schemas.microsoft.com/office/drawing/2014/main" id="{5F0E367C-387E-F55F-1AF1-35DD411FED76}"/>
                    </a:ext>
                  </a:extLst>
                </p:cNvPr>
                <p:cNvPicPr/>
                <p:nvPr/>
              </p:nvPicPr>
              <p:blipFill>
                <a:blip r:embed="rId25"/>
                <a:stretch>
                  <a:fillRect/>
                </a:stretch>
              </p:blipFill>
              <p:spPr>
                <a:xfrm>
                  <a:off x="4637685" y="4574470"/>
                  <a:ext cx="26514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7A3E7D6-3277-C763-4D9A-7C1D8CBE7A8A}"/>
                    </a:ext>
                  </a:extLst>
                </p14:cNvPr>
                <p14:cNvContentPartPr/>
                <p14:nvPr/>
              </p14:nvContentPartPr>
              <p14:xfrm>
                <a:off x="4350765" y="4860310"/>
                <a:ext cx="3088800" cy="1209960"/>
              </p14:xfrm>
            </p:contentPart>
          </mc:Choice>
          <mc:Fallback xmlns="">
            <p:pic>
              <p:nvPicPr>
                <p:cNvPr id="17" name="Ink 16">
                  <a:extLst>
                    <a:ext uri="{FF2B5EF4-FFF2-40B4-BE49-F238E27FC236}">
                      <a16:creationId xmlns:a16="http://schemas.microsoft.com/office/drawing/2014/main" id="{17A3E7D6-3277-C763-4D9A-7C1D8CBE7A8A}"/>
                    </a:ext>
                  </a:extLst>
                </p:cNvPr>
                <p:cNvPicPr/>
                <p:nvPr/>
              </p:nvPicPr>
              <p:blipFill>
                <a:blip r:embed="rId27"/>
                <a:stretch>
                  <a:fillRect/>
                </a:stretch>
              </p:blipFill>
              <p:spPr>
                <a:xfrm>
                  <a:off x="4341765" y="4851670"/>
                  <a:ext cx="3106440" cy="122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0D6DB2D-1FB1-EC17-B3AB-49BBAD077969}"/>
                    </a:ext>
                  </a:extLst>
                </p14:cNvPr>
                <p14:cNvContentPartPr/>
                <p14:nvPr/>
              </p14:nvContentPartPr>
              <p14:xfrm>
                <a:off x="6957885" y="4906390"/>
                <a:ext cx="219960" cy="959760"/>
              </p14:xfrm>
            </p:contentPart>
          </mc:Choice>
          <mc:Fallback xmlns="">
            <p:pic>
              <p:nvPicPr>
                <p:cNvPr id="18" name="Ink 17">
                  <a:extLst>
                    <a:ext uri="{FF2B5EF4-FFF2-40B4-BE49-F238E27FC236}">
                      <a16:creationId xmlns:a16="http://schemas.microsoft.com/office/drawing/2014/main" id="{D0D6DB2D-1FB1-EC17-B3AB-49BBAD077969}"/>
                    </a:ext>
                  </a:extLst>
                </p:cNvPr>
                <p:cNvPicPr/>
                <p:nvPr/>
              </p:nvPicPr>
              <p:blipFill>
                <a:blip r:embed="rId29"/>
                <a:stretch>
                  <a:fillRect/>
                </a:stretch>
              </p:blipFill>
              <p:spPr>
                <a:xfrm>
                  <a:off x="6949245" y="4897750"/>
                  <a:ext cx="237600" cy="97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E7F16FA8-0AB2-3B46-21BA-A8B01D3A25C0}"/>
                    </a:ext>
                  </a:extLst>
                </p14:cNvPr>
                <p14:cNvContentPartPr/>
                <p14:nvPr/>
              </p14:nvContentPartPr>
              <p14:xfrm>
                <a:off x="4900845" y="5473750"/>
                <a:ext cx="446760" cy="265320"/>
              </p14:xfrm>
            </p:contentPart>
          </mc:Choice>
          <mc:Fallback xmlns="">
            <p:pic>
              <p:nvPicPr>
                <p:cNvPr id="19" name="Ink 18">
                  <a:extLst>
                    <a:ext uri="{FF2B5EF4-FFF2-40B4-BE49-F238E27FC236}">
                      <a16:creationId xmlns:a16="http://schemas.microsoft.com/office/drawing/2014/main" id="{E7F16FA8-0AB2-3B46-21BA-A8B01D3A25C0}"/>
                    </a:ext>
                  </a:extLst>
                </p:cNvPr>
                <p:cNvPicPr/>
                <p:nvPr/>
              </p:nvPicPr>
              <p:blipFill>
                <a:blip r:embed="rId31"/>
                <a:stretch>
                  <a:fillRect/>
                </a:stretch>
              </p:blipFill>
              <p:spPr>
                <a:xfrm>
                  <a:off x="4892205" y="5465110"/>
                  <a:ext cx="4644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0AF6E20-CD86-5887-0AE8-DC82CD835932}"/>
                    </a:ext>
                  </a:extLst>
                </p14:cNvPr>
                <p14:cNvContentPartPr/>
                <p14:nvPr/>
              </p14:nvContentPartPr>
              <p14:xfrm>
                <a:off x="5427525" y="5477710"/>
                <a:ext cx="131040" cy="160560"/>
              </p14:xfrm>
            </p:contentPart>
          </mc:Choice>
          <mc:Fallback xmlns="">
            <p:pic>
              <p:nvPicPr>
                <p:cNvPr id="20" name="Ink 19">
                  <a:extLst>
                    <a:ext uri="{FF2B5EF4-FFF2-40B4-BE49-F238E27FC236}">
                      <a16:creationId xmlns:a16="http://schemas.microsoft.com/office/drawing/2014/main" id="{B0AF6E20-CD86-5887-0AE8-DC82CD835932}"/>
                    </a:ext>
                  </a:extLst>
                </p:cNvPr>
                <p:cNvPicPr/>
                <p:nvPr/>
              </p:nvPicPr>
              <p:blipFill>
                <a:blip r:embed="rId33"/>
                <a:stretch>
                  <a:fillRect/>
                </a:stretch>
              </p:blipFill>
              <p:spPr>
                <a:xfrm>
                  <a:off x="5418885" y="5469070"/>
                  <a:ext cx="148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B2E6E32B-63BE-18DC-E7C6-5D3B941F6392}"/>
                    </a:ext>
                  </a:extLst>
                </p14:cNvPr>
                <p14:cNvContentPartPr/>
                <p14:nvPr/>
              </p14:nvContentPartPr>
              <p14:xfrm>
                <a:off x="5571165" y="5487430"/>
                <a:ext cx="107280" cy="219240"/>
              </p14:xfrm>
            </p:contentPart>
          </mc:Choice>
          <mc:Fallback xmlns="">
            <p:pic>
              <p:nvPicPr>
                <p:cNvPr id="21" name="Ink 20">
                  <a:extLst>
                    <a:ext uri="{FF2B5EF4-FFF2-40B4-BE49-F238E27FC236}">
                      <a16:creationId xmlns:a16="http://schemas.microsoft.com/office/drawing/2014/main" id="{B2E6E32B-63BE-18DC-E7C6-5D3B941F6392}"/>
                    </a:ext>
                  </a:extLst>
                </p:cNvPr>
                <p:cNvPicPr/>
                <p:nvPr/>
              </p:nvPicPr>
              <p:blipFill>
                <a:blip r:embed="rId35"/>
                <a:stretch>
                  <a:fillRect/>
                </a:stretch>
              </p:blipFill>
              <p:spPr>
                <a:xfrm>
                  <a:off x="5562165" y="5478430"/>
                  <a:ext cx="124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BCDB6A96-6D9A-5201-A44F-630F12261E41}"/>
                    </a:ext>
                  </a:extLst>
                </p14:cNvPr>
                <p14:cNvContentPartPr/>
                <p14:nvPr/>
              </p14:nvContentPartPr>
              <p14:xfrm>
                <a:off x="5708325" y="5370070"/>
                <a:ext cx="43560" cy="242280"/>
              </p14:xfrm>
            </p:contentPart>
          </mc:Choice>
          <mc:Fallback xmlns="">
            <p:pic>
              <p:nvPicPr>
                <p:cNvPr id="22" name="Ink 21">
                  <a:extLst>
                    <a:ext uri="{FF2B5EF4-FFF2-40B4-BE49-F238E27FC236}">
                      <a16:creationId xmlns:a16="http://schemas.microsoft.com/office/drawing/2014/main" id="{BCDB6A96-6D9A-5201-A44F-630F12261E41}"/>
                    </a:ext>
                  </a:extLst>
                </p:cNvPr>
                <p:cNvPicPr/>
                <p:nvPr/>
              </p:nvPicPr>
              <p:blipFill>
                <a:blip r:embed="rId37"/>
                <a:stretch>
                  <a:fillRect/>
                </a:stretch>
              </p:blipFill>
              <p:spPr>
                <a:xfrm>
                  <a:off x="5699685" y="5361070"/>
                  <a:ext cx="612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2E4E5F13-1C8E-73DF-F847-5891BD8E7E5C}"/>
                    </a:ext>
                  </a:extLst>
                </p14:cNvPr>
                <p14:cNvContentPartPr/>
                <p14:nvPr/>
              </p14:nvContentPartPr>
              <p14:xfrm>
                <a:off x="5819565" y="5349910"/>
                <a:ext cx="131040" cy="234000"/>
              </p14:xfrm>
            </p:contentPart>
          </mc:Choice>
          <mc:Fallback xmlns="">
            <p:pic>
              <p:nvPicPr>
                <p:cNvPr id="23" name="Ink 22">
                  <a:extLst>
                    <a:ext uri="{FF2B5EF4-FFF2-40B4-BE49-F238E27FC236}">
                      <a16:creationId xmlns:a16="http://schemas.microsoft.com/office/drawing/2014/main" id="{2E4E5F13-1C8E-73DF-F847-5891BD8E7E5C}"/>
                    </a:ext>
                  </a:extLst>
                </p:cNvPr>
                <p:cNvPicPr/>
                <p:nvPr/>
              </p:nvPicPr>
              <p:blipFill>
                <a:blip r:embed="rId39"/>
                <a:stretch>
                  <a:fillRect/>
                </a:stretch>
              </p:blipFill>
              <p:spPr>
                <a:xfrm>
                  <a:off x="5810565" y="5340910"/>
                  <a:ext cx="1486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6BF1138-32DD-10BE-DA26-C1BC4B71F44B}"/>
                    </a:ext>
                  </a:extLst>
                </p14:cNvPr>
                <p14:cNvContentPartPr/>
                <p14:nvPr/>
              </p14:nvContentPartPr>
              <p14:xfrm>
                <a:off x="6033405" y="5348830"/>
                <a:ext cx="107280" cy="234000"/>
              </p14:xfrm>
            </p:contentPart>
          </mc:Choice>
          <mc:Fallback xmlns="">
            <p:pic>
              <p:nvPicPr>
                <p:cNvPr id="24" name="Ink 23">
                  <a:extLst>
                    <a:ext uri="{FF2B5EF4-FFF2-40B4-BE49-F238E27FC236}">
                      <a16:creationId xmlns:a16="http://schemas.microsoft.com/office/drawing/2014/main" id="{F6BF1138-32DD-10BE-DA26-C1BC4B71F44B}"/>
                    </a:ext>
                  </a:extLst>
                </p:cNvPr>
                <p:cNvPicPr/>
                <p:nvPr/>
              </p:nvPicPr>
              <p:blipFill>
                <a:blip r:embed="rId41"/>
                <a:stretch>
                  <a:fillRect/>
                </a:stretch>
              </p:blipFill>
              <p:spPr>
                <a:xfrm>
                  <a:off x="6024405" y="5339830"/>
                  <a:ext cx="124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B54A2CBC-F737-CF25-32E0-DCB2289E3AD8}"/>
                    </a:ext>
                  </a:extLst>
                </p14:cNvPr>
                <p14:cNvContentPartPr/>
                <p14:nvPr/>
              </p14:nvContentPartPr>
              <p14:xfrm>
                <a:off x="5614365" y="5932750"/>
                <a:ext cx="7200" cy="7200"/>
              </p14:xfrm>
            </p:contentPart>
          </mc:Choice>
          <mc:Fallback xmlns="">
            <p:pic>
              <p:nvPicPr>
                <p:cNvPr id="25" name="Ink 24">
                  <a:extLst>
                    <a:ext uri="{FF2B5EF4-FFF2-40B4-BE49-F238E27FC236}">
                      <a16:creationId xmlns:a16="http://schemas.microsoft.com/office/drawing/2014/main" id="{B54A2CBC-F737-CF25-32E0-DCB2289E3AD8}"/>
                    </a:ext>
                  </a:extLst>
                </p:cNvPr>
                <p:cNvPicPr/>
                <p:nvPr/>
              </p:nvPicPr>
              <p:blipFill>
                <a:blip r:embed="rId43"/>
                <a:stretch>
                  <a:fillRect/>
                </a:stretch>
              </p:blipFill>
              <p:spPr>
                <a:xfrm>
                  <a:off x="5605725" y="5924110"/>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31E24351-A3BC-EA7F-E90C-A44CFD2CF610}"/>
                    </a:ext>
                  </a:extLst>
                </p14:cNvPr>
                <p14:cNvContentPartPr/>
                <p14:nvPr/>
              </p14:nvContentPartPr>
              <p14:xfrm>
                <a:off x="5457405" y="6103390"/>
                <a:ext cx="24120" cy="119880"/>
              </p14:xfrm>
            </p:contentPart>
          </mc:Choice>
          <mc:Fallback xmlns="">
            <p:pic>
              <p:nvPicPr>
                <p:cNvPr id="26" name="Ink 25">
                  <a:extLst>
                    <a:ext uri="{FF2B5EF4-FFF2-40B4-BE49-F238E27FC236}">
                      <a16:creationId xmlns:a16="http://schemas.microsoft.com/office/drawing/2014/main" id="{31E24351-A3BC-EA7F-E90C-A44CFD2CF610}"/>
                    </a:ext>
                  </a:extLst>
                </p:cNvPr>
                <p:cNvPicPr/>
                <p:nvPr/>
              </p:nvPicPr>
              <p:blipFill>
                <a:blip r:embed="rId45"/>
                <a:stretch>
                  <a:fillRect/>
                </a:stretch>
              </p:blipFill>
              <p:spPr>
                <a:xfrm>
                  <a:off x="5448405" y="6094750"/>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ABFC499-616A-4BD9-037D-ABA12539BF21}"/>
                    </a:ext>
                  </a:extLst>
                </p14:cNvPr>
                <p14:cNvContentPartPr/>
                <p14:nvPr/>
              </p14:nvContentPartPr>
              <p14:xfrm>
                <a:off x="5442645" y="5988190"/>
                <a:ext cx="142560" cy="408960"/>
              </p14:xfrm>
            </p:contentPart>
          </mc:Choice>
          <mc:Fallback xmlns="">
            <p:pic>
              <p:nvPicPr>
                <p:cNvPr id="27" name="Ink 26">
                  <a:extLst>
                    <a:ext uri="{FF2B5EF4-FFF2-40B4-BE49-F238E27FC236}">
                      <a16:creationId xmlns:a16="http://schemas.microsoft.com/office/drawing/2014/main" id="{9ABFC499-616A-4BD9-037D-ABA12539BF21}"/>
                    </a:ext>
                  </a:extLst>
                </p:cNvPr>
                <p:cNvPicPr/>
                <p:nvPr/>
              </p:nvPicPr>
              <p:blipFill>
                <a:blip r:embed="rId47"/>
                <a:stretch>
                  <a:fillRect/>
                </a:stretch>
              </p:blipFill>
              <p:spPr>
                <a:xfrm>
                  <a:off x="5434005" y="5979190"/>
                  <a:ext cx="16020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6D2621A9-0771-8ED0-D96C-B7C3ECACBDC4}"/>
                    </a:ext>
                  </a:extLst>
                </p14:cNvPr>
                <p14:cNvContentPartPr/>
                <p14:nvPr/>
              </p14:nvContentPartPr>
              <p14:xfrm>
                <a:off x="5612925" y="6150190"/>
                <a:ext cx="226440" cy="159120"/>
              </p14:xfrm>
            </p:contentPart>
          </mc:Choice>
          <mc:Fallback xmlns="">
            <p:pic>
              <p:nvPicPr>
                <p:cNvPr id="28" name="Ink 27">
                  <a:extLst>
                    <a:ext uri="{FF2B5EF4-FFF2-40B4-BE49-F238E27FC236}">
                      <a16:creationId xmlns:a16="http://schemas.microsoft.com/office/drawing/2014/main" id="{6D2621A9-0771-8ED0-D96C-B7C3ECACBDC4}"/>
                    </a:ext>
                  </a:extLst>
                </p:cNvPr>
                <p:cNvPicPr/>
                <p:nvPr/>
              </p:nvPicPr>
              <p:blipFill>
                <a:blip r:embed="rId49"/>
                <a:stretch>
                  <a:fillRect/>
                </a:stretch>
              </p:blipFill>
              <p:spPr>
                <a:xfrm>
                  <a:off x="5604285" y="6141550"/>
                  <a:ext cx="244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4DDCA5C8-AEFB-CC5B-E994-B243B2B349DE}"/>
                    </a:ext>
                  </a:extLst>
                </p14:cNvPr>
                <p14:cNvContentPartPr/>
                <p14:nvPr/>
              </p14:nvContentPartPr>
              <p14:xfrm>
                <a:off x="5881125" y="6065230"/>
                <a:ext cx="180360" cy="334080"/>
              </p14:xfrm>
            </p:contentPart>
          </mc:Choice>
          <mc:Fallback xmlns="">
            <p:pic>
              <p:nvPicPr>
                <p:cNvPr id="29" name="Ink 28">
                  <a:extLst>
                    <a:ext uri="{FF2B5EF4-FFF2-40B4-BE49-F238E27FC236}">
                      <a16:creationId xmlns:a16="http://schemas.microsoft.com/office/drawing/2014/main" id="{4DDCA5C8-AEFB-CC5B-E994-B243B2B349DE}"/>
                    </a:ext>
                  </a:extLst>
                </p:cNvPr>
                <p:cNvPicPr/>
                <p:nvPr/>
              </p:nvPicPr>
              <p:blipFill>
                <a:blip r:embed="rId51"/>
                <a:stretch>
                  <a:fillRect/>
                </a:stretch>
              </p:blipFill>
              <p:spPr>
                <a:xfrm>
                  <a:off x="5872485" y="6056590"/>
                  <a:ext cx="1980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1E608EDD-CEE6-3D0D-8A52-0F8918CF5C1D}"/>
                    </a:ext>
                  </a:extLst>
                </p14:cNvPr>
                <p14:cNvContentPartPr/>
                <p14:nvPr/>
              </p14:nvContentPartPr>
              <p14:xfrm>
                <a:off x="6086685" y="6136870"/>
                <a:ext cx="304200" cy="125280"/>
              </p14:xfrm>
            </p:contentPart>
          </mc:Choice>
          <mc:Fallback xmlns="">
            <p:pic>
              <p:nvPicPr>
                <p:cNvPr id="30" name="Ink 29">
                  <a:extLst>
                    <a:ext uri="{FF2B5EF4-FFF2-40B4-BE49-F238E27FC236}">
                      <a16:creationId xmlns:a16="http://schemas.microsoft.com/office/drawing/2014/main" id="{1E608EDD-CEE6-3D0D-8A52-0F8918CF5C1D}"/>
                    </a:ext>
                  </a:extLst>
                </p:cNvPr>
                <p:cNvPicPr/>
                <p:nvPr/>
              </p:nvPicPr>
              <p:blipFill>
                <a:blip r:embed="rId53"/>
                <a:stretch>
                  <a:fillRect/>
                </a:stretch>
              </p:blipFill>
              <p:spPr>
                <a:xfrm>
                  <a:off x="6078045" y="6128230"/>
                  <a:ext cx="321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BFF7D9FC-3CE8-D6AA-8C91-8A68EC5607E9}"/>
                    </a:ext>
                  </a:extLst>
                </p14:cNvPr>
                <p14:cNvContentPartPr/>
                <p14:nvPr/>
              </p14:nvContentPartPr>
              <p14:xfrm>
                <a:off x="3323325" y="2499070"/>
                <a:ext cx="189720" cy="772200"/>
              </p14:xfrm>
            </p:contentPart>
          </mc:Choice>
          <mc:Fallback xmlns="">
            <p:pic>
              <p:nvPicPr>
                <p:cNvPr id="31" name="Ink 30">
                  <a:extLst>
                    <a:ext uri="{FF2B5EF4-FFF2-40B4-BE49-F238E27FC236}">
                      <a16:creationId xmlns:a16="http://schemas.microsoft.com/office/drawing/2014/main" id="{BFF7D9FC-3CE8-D6AA-8C91-8A68EC5607E9}"/>
                    </a:ext>
                  </a:extLst>
                </p:cNvPr>
                <p:cNvPicPr/>
                <p:nvPr/>
              </p:nvPicPr>
              <p:blipFill>
                <a:blip r:embed="rId55"/>
                <a:stretch>
                  <a:fillRect/>
                </a:stretch>
              </p:blipFill>
              <p:spPr>
                <a:xfrm>
                  <a:off x="3314685" y="2490430"/>
                  <a:ext cx="20736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4D38CE18-FA76-5344-61E2-484EF2616227}"/>
                    </a:ext>
                  </a:extLst>
                </p14:cNvPr>
                <p14:cNvContentPartPr/>
                <p14:nvPr/>
              </p14:nvContentPartPr>
              <p14:xfrm>
                <a:off x="3386325" y="3500230"/>
                <a:ext cx="357840" cy="189000"/>
              </p14:xfrm>
            </p:contentPart>
          </mc:Choice>
          <mc:Fallback xmlns="">
            <p:pic>
              <p:nvPicPr>
                <p:cNvPr id="32" name="Ink 31">
                  <a:extLst>
                    <a:ext uri="{FF2B5EF4-FFF2-40B4-BE49-F238E27FC236}">
                      <a16:creationId xmlns:a16="http://schemas.microsoft.com/office/drawing/2014/main" id="{4D38CE18-FA76-5344-61E2-484EF2616227}"/>
                    </a:ext>
                  </a:extLst>
                </p:cNvPr>
                <p:cNvPicPr/>
                <p:nvPr/>
              </p:nvPicPr>
              <p:blipFill>
                <a:blip r:embed="rId57"/>
                <a:stretch>
                  <a:fillRect/>
                </a:stretch>
              </p:blipFill>
              <p:spPr>
                <a:xfrm>
                  <a:off x="3377685" y="3491590"/>
                  <a:ext cx="375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E5E0160-E38F-CFAF-7D9C-2FB3F3B92CBC}"/>
                    </a:ext>
                  </a:extLst>
                </p14:cNvPr>
                <p14:cNvContentPartPr/>
                <p14:nvPr/>
              </p14:nvContentPartPr>
              <p14:xfrm>
                <a:off x="3822645" y="3530470"/>
                <a:ext cx="18360" cy="149040"/>
              </p14:xfrm>
            </p:contentPart>
          </mc:Choice>
          <mc:Fallback xmlns="">
            <p:pic>
              <p:nvPicPr>
                <p:cNvPr id="33" name="Ink 32">
                  <a:extLst>
                    <a:ext uri="{FF2B5EF4-FFF2-40B4-BE49-F238E27FC236}">
                      <a16:creationId xmlns:a16="http://schemas.microsoft.com/office/drawing/2014/main" id="{6E5E0160-E38F-CFAF-7D9C-2FB3F3B92CBC}"/>
                    </a:ext>
                  </a:extLst>
                </p:cNvPr>
                <p:cNvPicPr/>
                <p:nvPr/>
              </p:nvPicPr>
              <p:blipFill>
                <a:blip r:embed="rId59"/>
                <a:stretch>
                  <a:fillRect/>
                </a:stretch>
              </p:blipFill>
              <p:spPr>
                <a:xfrm>
                  <a:off x="3814005" y="3521470"/>
                  <a:ext cx="36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93C38C0D-E563-145A-6226-8FFC45436314}"/>
                    </a:ext>
                  </a:extLst>
                </p14:cNvPr>
                <p14:cNvContentPartPr/>
                <p14:nvPr/>
              </p14:nvContentPartPr>
              <p14:xfrm>
                <a:off x="3174645" y="3284230"/>
                <a:ext cx="849960" cy="617040"/>
              </p14:xfrm>
            </p:contentPart>
          </mc:Choice>
          <mc:Fallback xmlns="">
            <p:pic>
              <p:nvPicPr>
                <p:cNvPr id="34" name="Ink 33">
                  <a:extLst>
                    <a:ext uri="{FF2B5EF4-FFF2-40B4-BE49-F238E27FC236}">
                      <a16:creationId xmlns:a16="http://schemas.microsoft.com/office/drawing/2014/main" id="{93C38C0D-E563-145A-6226-8FFC45436314}"/>
                    </a:ext>
                  </a:extLst>
                </p:cNvPr>
                <p:cNvPicPr/>
                <p:nvPr/>
              </p:nvPicPr>
              <p:blipFill>
                <a:blip r:embed="rId61"/>
                <a:stretch>
                  <a:fillRect/>
                </a:stretch>
              </p:blipFill>
              <p:spPr>
                <a:xfrm>
                  <a:off x="3166005" y="3275590"/>
                  <a:ext cx="86760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38B57427-4D20-C3BC-88F5-DE0227B76516}"/>
                    </a:ext>
                  </a:extLst>
                </p14:cNvPr>
                <p14:cNvContentPartPr/>
                <p14:nvPr/>
              </p14:nvContentPartPr>
              <p14:xfrm>
                <a:off x="3379485" y="3885790"/>
                <a:ext cx="1167120" cy="1385640"/>
              </p14:xfrm>
            </p:contentPart>
          </mc:Choice>
          <mc:Fallback xmlns="">
            <p:pic>
              <p:nvPicPr>
                <p:cNvPr id="35" name="Ink 34">
                  <a:extLst>
                    <a:ext uri="{FF2B5EF4-FFF2-40B4-BE49-F238E27FC236}">
                      <a16:creationId xmlns:a16="http://schemas.microsoft.com/office/drawing/2014/main" id="{38B57427-4D20-C3BC-88F5-DE0227B76516}"/>
                    </a:ext>
                  </a:extLst>
                </p:cNvPr>
                <p:cNvPicPr/>
                <p:nvPr/>
              </p:nvPicPr>
              <p:blipFill>
                <a:blip r:embed="rId63"/>
                <a:stretch>
                  <a:fillRect/>
                </a:stretch>
              </p:blipFill>
              <p:spPr>
                <a:xfrm>
                  <a:off x="3370485" y="3876790"/>
                  <a:ext cx="1184760" cy="1403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9C30802D-BF2E-BA17-3F23-B977E04D407B}"/>
                    </a:ext>
                  </a:extLst>
                </p14:cNvPr>
                <p14:cNvContentPartPr/>
                <p14:nvPr/>
              </p14:nvContentPartPr>
              <p14:xfrm>
                <a:off x="4187325" y="5035630"/>
                <a:ext cx="156960" cy="238680"/>
              </p14:xfrm>
            </p:contentPart>
          </mc:Choice>
          <mc:Fallback xmlns="">
            <p:pic>
              <p:nvPicPr>
                <p:cNvPr id="36" name="Ink 35">
                  <a:extLst>
                    <a:ext uri="{FF2B5EF4-FFF2-40B4-BE49-F238E27FC236}">
                      <a16:creationId xmlns:a16="http://schemas.microsoft.com/office/drawing/2014/main" id="{9C30802D-BF2E-BA17-3F23-B977E04D407B}"/>
                    </a:ext>
                  </a:extLst>
                </p:cNvPr>
                <p:cNvPicPr/>
                <p:nvPr/>
              </p:nvPicPr>
              <p:blipFill>
                <a:blip r:embed="rId65"/>
                <a:stretch>
                  <a:fillRect/>
                </a:stretch>
              </p:blipFill>
              <p:spPr>
                <a:xfrm>
                  <a:off x="4178325" y="5026990"/>
                  <a:ext cx="174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3FCD5CC0-B21C-EE1E-22EE-6642F9C6956F}"/>
                    </a:ext>
                  </a:extLst>
                </p14:cNvPr>
                <p14:cNvContentPartPr/>
                <p14:nvPr/>
              </p14:nvContentPartPr>
              <p14:xfrm>
                <a:off x="7200885" y="2418790"/>
                <a:ext cx="388800" cy="1125720"/>
              </p14:xfrm>
            </p:contentPart>
          </mc:Choice>
          <mc:Fallback xmlns="">
            <p:pic>
              <p:nvPicPr>
                <p:cNvPr id="38" name="Ink 37">
                  <a:extLst>
                    <a:ext uri="{FF2B5EF4-FFF2-40B4-BE49-F238E27FC236}">
                      <a16:creationId xmlns:a16="http://schemas.microsoft.com/office/drawing/2014/main" id="{3FCD5CC0-B21C-EE1E-22EE-6642F9C6956F}"/>
                    </a:ext>
                  </a:extLst>
                </p:cNvPr>
                <p:cNvPicPr/>
                <p:nvPr/>
              </p:nvPicPr>
              <p:blipFill>
                <a:blip r:embed="rId67"/>
                <a:stretch>
                  <a:fillRect/>
                </a:stretch>
              </p:blipFill>
              <p:spPr>
                <a:xfrm>
                  <a:off x="7191885" y="2410150"/>
                  <a:ext cx="406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B67B2921-21B2-2B6F-0B1B-0E26FCCB7709}"/>
                    </a:ext>
                  </a:extLst>
                </p14:cNvPr>
                <p14:cNvContentPartPr/>
                <p14:nvPr/>
              </p14:nvContentPartPr>
              <p14:xfrm>
                <a:off x="6609765" y="3403390"/>
                <a:ext cx="629640" cy="479160"/>
              </p14:xfrm>
            </p:contentPart>
          </mc:Choice>
          <mc:Fallback xmlns="">
            <p:pic>
              <p:nvPicPr>
                <p:cNvPr id="39" name="Ink 38">
                  <a:extLst>
                    <a:ext uri="{FF2B5EF4-FFF2-40B4-BE49-F238E27FC236}">
                      <a16:creationId xmlns:a16="http://schemas.microsoft.com/office/drawing/2014/main" id="{B67B2921-21B2-2B6F-0B1B-0E26FCCB7709}"/>
                    </a:ext>
                  </a:extLst>
                </p:cNvPr>
                <p:cNvPicPr/>
                <p:nvPr/>
              </p:nvPicPr>
              <p:blipFill>
                <a:blip r:embed="rId69"/>
                <a:stretch>
                  <a:fillRect/>
                </a:stretch>
              </p:blipFill>
              <p:spPr>
                <a:xfrm>
                  <a:off x="6600765" y="3394750"/>
                  <a:ext cx="64728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98DE5DCA-9149-C2D3-B69D-7452C688FB88}"/>
                    </a:ext>
                  </a:extLst>
                </p14:cNvPr>
                <p14:cNvContentPartPr/>
                <p14:nvPr/>
              </p14:nvContentPartPr>
              <p14:xfrm>
                <a:off x="6788685" y="3638830"/>
                <a:ext cx="65160" cy="120240"/>
              </p14:xfrm>
            </p:contentPart>
          </mc:Choice>
          <mc:Fallback xmlns="">
            <p:pic>
              <p:nvPicPr>
                <p:cNvPr id="40" name="Ink 39">
                  <a:extLst>
                    <a:ext uri="{FF2B5EF4-FFF2-40B4-BE49-F238E27FC236}">
                      <a16:creationId xmlns:a16="http://schemas.microsoft.com/office/drawing/2014/main" id="{98DE5DCA-9149-C2D3-B69D-7452C688FB88}"/>
                    </a:ext>
                  </a:extLst>
                </p:cNvPr>
                <p:cNvPicPr/>
                <p:nvPr/>
              </p:nvPicPr>
              <p:blipFill>
                <a:blip r:embed="rId71"/>
                <a:stretch>
                  <a:fillRect/>
                </a:stretch>
              </p:blipFill>
              <p:spPr>
                <a:xfrm>
                  <a:off x="6779685" y="3629830"/>
                  <a:ext cx="82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783C7391-DB2B-C8E4-46D6-8F36C7284AA8}"/>
                    </a:ext>
                  </a:extLst>
                </p14:cNvPr>
                <p14:cNvContentPartPr/>
                <p14:nvPr/>
              </p14:nvContentPartPr>
              <p14:xfrm>
                <a:off x="6900645" y="3559990"/>
                <a:ext cx="120240" cy="221400"/>
              </p14:xfrm>
            </p:contentPart>
          </mc:Choice>
          <mc:Fallback xmlns="">
            <p:pic>
              <p:nvPicPr>
                <p:cNvPr id="41" name="Ink 40">
                  <a:extLst>
                    <a:ext uri="{FF2B5EF4-FFF2-40B4-BE49-F238E27FC236}">
                      <a16:creationId xmlns:a16="http://schemas.microsoft.com/office/drawing/2014/main" id="{783C7391-DB2B-C8E4-46D6-8F36C7284AA8}"/>
                    </a:ext>
                  </a:extLst>
                </p:cNvPr>
                <p:cNvPicPr/>
                <p:nvPr/>
              </p:nvPicPr>
              <p:blipFill>
                <a:blip r:embed="rId73"/>
                <a:stretch>
                  <a:fillRect/>
                </a:stretch>
              </p:blipFill>
              <p:spPr>
                <a:xfrm>
                  <a:off x="6892005" y="3550990"/>
                  <a:ext cx="137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13FB7DB6-6B6E-C5A1-C48D-19FA5D66B582}"/>
                    </a:ext>
                  </a:extLst>
                </p14:cNvPr>
                <p14:cNvContentPartPr/>
                <p14:nvPr/>
              </p14:nvContentPartPr>
              <p14:xfrm>
                <a:off x="7040325" y="3648550"/>
                <a:ext cx="66960" cy="111960"/>
              </p14:xfrm>
            </p:contentPart>
          </mc:Choice>
          <mc:Fallback xmlns="">
            <p:pic>
              <p:nvPicPr>
                <p:cNvPr id="42" name="Ink 41">
                  <a:extLst>
                    <a:ext uri="{FF2B5EF4-FFF2-40B4-BE49-F238E27FC236}">
                      <a16:creationId xmlns:a16="http://schemas.microsoft.com/office/drawing/2014/main" id="{13FB7DB6-6B6E-C5A1-C48D-19FA5D66B582}"/>
                    </a:ext>
                  </a:extLst>
                </p:cNvPr>
                <p:cNvPicPr/>
                <p:nvPr/>
              </p:nvPicPr>
              <p:blipFill>
                <a:blip r:embed="rId75"/>
                <a:stretch>
                  <a:fillRect/>
                </a:stretch>
              </p:blipFill>
              <p:spPr>
                <a:xfrm>
                  <a:off x="7031325" y="3639550"/>
                  <a:ext cx="84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D068DA55-E19F-FC04-49D5-0DCFE8D1DFB3}"/>
                    </a:ext>
                  </a:extLst>
                </p14:cNvPr>
                <p14:cNvContentPartPr/>
                <p14:nvPr/>
              </p14:nvContentPartPr>
              <p14:xfrm>
                <a:off x="7020525" y="3865630"/>
                <a:ext cx="577800" cy="1159920"/>
              </p14:xfrm>
            </p:contentPart>
          </mc:Choice>
          <mc:Fallback xmlns="">
            <p:pic>
              <p:nvPicPr>
                <p:cNvPr id="43" name="Ink 42">
                  <a:extLst>
                    <a:ext uri="{FF2B5EF4-FFF2-40B4-BE49-F238E27FC236}">
                      <a16:creationId xmlns:a16="http://schemas.microsoft.com/office/drawing/2014/main" id="{D068DA55-E19F-FC04-49D5-0DCFE8D1DFB3}"/>
                    </a:ext>
                  </a:extLst>
                </p:cNvPr>
                <p:cNvPicPr/>
                <p:nvPr/>
              </p:nvPicPr>
              <p:blipFill>
                <a:blip r:embed="rId77"/>
                <a:stretch>
                  <a:fillRect/>
                </a:stretch>
              </p:blipFill>
              <p:spPr>
                <a:xfrm>
                  <a:off x="7011525" y="3856990"/>
                  <a:ext cx="59544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7457C3F4-A579-3A63-A7FC-B200203D2866}"/>
                    </a:ext>
                  </a:extLst>
                </p14:cNvPr>
                <p14:cNvContentPartPr/>
                <p14:nvPr/>
              </p14:nvContentPartPr>
              <p14:xfrm>
                <a:off x="7261365" y="4937710"/>
                <a:ext cx="52560" cy="114840"/>
              </p14:xfrm>
            </p:contentPart>
          </mc:Choice>
          <mc:Fallback xmlns="">
            <p:pic>
              <p:nvPicPr>
                <p:cNvPr id="44" name="Ink 43">
                  <a:extLst>
                    <a:ext uri="{FF2B5EF4-FFF2-40B4-BE49-F238E27FC236}">
                      <a16:creationId xmlns:a16="http://schemas.microsoft.com/office/drawing/2014/main" id="{7457C3F4-A579-3A63-A7FC-B200203D2866}"/>
                    </a:ext>
                  </a:extLst>
                </p:cNvPr>
                <p:cNvPicPr/>
                <p:nvPr/>
              </p:nvPicPr>
              <p:blipFill>
                <a:blip r:embed="rId79"/>
                <a:stretch>
                  <a:fillRect/>
                </a:stretch>
              </p:blipFill>
              <p:spPr>
                <a:xfrm>
                  <a:off x="7252365" y="4929070"/>
                  <a:ext cx="70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C719C2B6-499A-9F79-D466-FC00165BD326}"/>
                    </a:ext>
                  </a:extLst>
                </p14:cNvPr>
                <p14:cNvContentPartPr/>
                <p14:nvPr/>
              </p14:nvContentPartPr>
              <p14:xfrm>
                <a:off x="3908685" y="2362990"/>
                <a:ext cx="3249000" cy="1241640"/>
              </p14:xfrm>
            </p:contentPart>
          </mc:Choice>
          <mc:Fallback xmlns="">
            <p:pic>
              <p:nvPicPr>
                <p:cNvPr id="46" name="Ink 45">
                  <a:extLst>
                    <a:ext uri="{FF2B5EF4-FFF2-40B4-BE49-F238E27FC236}">
                      <a16:creationId xmlns:a16="http://schemas.microsoft.com/office/drawing/2014/main" id="{C719C2B6-499A-9F79-D466-FC00165BD326}"/>
                    </a:ext>
                  </a:extLst>
                </p:cNvPr>
                <p:cNvPicPr/>
                <p:nvPr/>
              </p:nvPicPr>
              <p:blipFill>
                <a:blip r:embed="rId81"/>
                <a:stretch>
                  <a:fillRect/>
                </a:stretch>
              </p:blipFill>
              <p:spPr>
                <a:xfrm>
                  <a:off x="3899685" y="2353990"/>
                  <a:ext cx="3266640" cy="1259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EDD1FA81-1CF2-9989-D576-1D14649BF886}"/>
                    </a:ext>
                  </a:extLst>
                </p14:cNvPr>
                <p14:cNvContentPartPr/>
                <p14:nvPr/>
              </p14:nvContentPartPr>
              <p14:xfrm>
                <a:off x="3697725" y="3796870"/>
                <a:ext cx="770760" cy="1017000"/>
              </p14:xfrm>
            </p:contentPart>
          </mc:Choice>
          <mc:Fallback xmlns="">
            <p:pic>
              <p:nvPicPr>
                <p:cNvPr id="48" name="Ink 47">
                  <a:extLst>
                    <a:ext uri="{FF2B5EF4-FFF2-40B4-BE49-F238E27FC236}">
                      <a16:creationId xmlns:a16="http://schemas.microsoft.com/office/drawing/2014/main" id="{EDD1FA81-1CF2-9989-D576-1D14649BF886}"/>
                    </a:ext>
                  </a:extLst>
                </p:cNvPr>
                <p:cNvPicPr/>
                <p:nvPr/>
              </p:nvPicPr>
              <p:blipFill>
                <a:blip r:embed="rId83"/>
                <a:stretch>
                  <a:fillRect/>
                </a:stretch>
              </p:blipFill>
              <p:spPr>
                <a:xfrm>
                  <a:off x="3689085" y="3787870"/>
                  <a:ext cx="78840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EE29CAC2-EB60-13DA-558C-1E0E2971C234}"/>
                    </a:ext>
                  </a:extLst>
                </p14:cNvPr>
                <p14:cNvContentPartPr/>
                <p14:nvPr/>
              </p14:nvContentPartPr>
              <p14:xfrm>
                <a:off x="4291725" y="4652950"/>
                <a:ext cx="94680" cy="199800"/>
              </p14:xfrm>
            </p:contentPart>
          </mc:Choice>
          <mc:Fallback xmlns="">
            <p:pic>
              <p:nvPicPr>
                <p:cNvPr id="49" name="Ink 48">
                  <a:extLst>
                    <a:ext uri="{FF2B5EF4-FFF2-40B4-BE49-F238E27FC236}">
                      <a16:creationId xmlns:a16="http://schemas.microsoft.com/office/drawing/2014/main" id="{EE29CAC2-EB60-13DA-558C-1E0E2971C234}"/>
                    </a:ext>
                  </a:extLst>
                </p:cNvPr>
                <p:cNvPicPr/>
                <p:nvPr/>
              </p:nvPicPr>
              <p:blipFill>
                <a:blip r:embed="rId85"/>
                <a:stretch>
                  <a:fillRect/>
                </a:stretch>
              </p:blipFill>
              <p:spPr>
                <a:xfrm>
                  <a:off x="4282725" y="4644310"/>
                  <a:ext cx="112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09641E12-6090-018C-9709-BB99EF40A469}"/>
                    </a:ext>
                  </a:extLst>
                </p14:cNvPr>
                <p14:cNvContentPartPr/>
                <p14:nvPr/>
              </p14:nvContentPartPr>
              <p14:xfrm>
                <a:off x="4252125" y="2329150"/>
                <a:ext cx="2415960" cy="1391760"/>
              </p14:xfrm>
            </p:contentPart>
          </mc:Choice>
          <mc:Fallback xmlns="">
            <p:pic>
              <p:nvPicPr>
                <p:cNvPr id="51" name="Ink 50">
                  <a:extLst>
                    <a:ext uri="{FF2B5EF4-FFF2-40B4-BE49-F238E27FC236}">
                      <a16:creationId xmlns:a16="http://schemas.microsoft.com/office/drawing/2014/main" id="{09641E12-6090-018C-9709-BB99EF40A469}"/>
                    </a:ext>
                  </a:extLst>
                </p:cNvPr>
                <p:cNvPicPr/>
                <p:nvPr/>
              </p:nvPicPr>
              <p:blipFill>
                <a:blip r:embed="rId87"/>
                <a:stretch>
                  <a:fillRect/>
                </a:stretch>
              </p:blipFill>
              <p:spPr>
                <a:xfrm>
                  <a:off x="4243125" y="2320510"/>
                  <a:ext cx="2433600" cy="1409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61283083-7426-177F-8FC4-B926E11F74B8}"/>
                    </a:ext>
                  </a:extLst>
                </p14:cNvPr>
                <p14:cNvContentPartPr/>
                <p14:nvPr/>
              </p14:nvContentPartPr>
              <p14:xfrm>
                <a:off x="6743685" y="3776710"/>
                <a:ext cx="108360" cy="887040"/>
              </p14:xfrm>
            </p:contentPart>
          </mc:Choice>
          <mc:Fallback xmlns="">
            <p:pic>
              <p:nvPicPr>
                <p:cNvPr id="52" name="Ink 51">
                  <a:extLst>
                    <a:ext uri="{FF2B5EF4-FFF2-40B4-BE49-F238E27FC236}">
                      <a16:creationId xmlns:a16="http://schemas.microsoft.com/office/drawing/2014/main" id="{61283083-7426-177F-8FC4-B926E11F74B8}"/>
                    </a:ext>
                  </a:extLst>
                </p:cNvPr>
                <p:cNvPicPr/>
                <p:nvPr/>
              </p:nvPicPr>
              <p:blipFill>
                <a:blip r:embed="rId89"/>
                <a:stretch>
                  <a:fillRect/>
                </a:stretch>
              </p:blipFill>
              <p:spPr>
                <a:xfrm>
                  <a:off x="6735045" y="3768070"/>
                  <a:ext cx="126000" cy="904680"/>
                </a:xfrm>
                <a:prstGeom prst="rect">
                  <a:avLst/>
                </a:prstGeom>
              </p:spPr>
            </p:pic>
          </mc:Fallback>
        </mc:AlternateContent>
      </p:grpSp>
    </p:spTree>
    <p:extLst>
      <p:ext uri="{BB962C8B-B14F-4D97-AF65-F5344CB8AC3E}">
        <p14:creationId xmlns:p14="http://schemas.microsoft.com/office/powerpoint/2010/main" val="180654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6869E6C3-641F-D2BB-191E-A92C1375E3C6}"/>
                  </a:ext>
                </a:extLst>
              </p14:cNvPr>
              <p14:cNvContentPartPr/>
              <p14:nvPr/>
            </p14:nvContentPartPr>
            <p14:xfrm>
              <a:off x="986400" y="588240"/>
              <a:ext cx="11029680" cy="5728680"/>
            </p14:xfrm>
          </p:contentPart>
        </mc:Choice>
        <mc:Fallback xmlns="">
          <p:pic>
            <p:nvPicPr>
              <p:cNvPr id="13" name="Ink 12">
                <a:extLst>
                  <a:ext uri="{FF2B5EF4-FFF2-40B4-BE49-F238E27FC236}">
                    <a16:creationId xmlns:a16="http://schemas.microsoft.com/office/drawing/2014/main" id="{6869E6C3-641F-D2BB-191E-A92C1375E3C6}"/>
                  </a:ext>
                </a:extLst>
              </p:cNvPr>
              <p:cNvPicPr/>
              <p:nvPr/>
            </p:nvPicPr>
            <p:blipFill>
              <a:blip r:embed="rId3"/>
              <a:stretch>
                <a:fillRect/>
              </a:stretch>
            </p:blipFill>
            <p:spPr>
              <a:xfrm>
                <a:off x="977040" y="578880"/>
                <a:ext cx="11048400" cy="574740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D88BB97D-AC25-22F8-ECF4-D16C4668DCAD}"/>
                  </a:ext>
                </a:extLst>
              </p14:cNvPr>
              <p14:cNvContentPartPr/>
              <p14:nvPr/>
            </p14:nvContentPartPr>
            <p14:xfrm>
              <a:off x="11444814" y="5555276"/>
              <a:ext cx="740520" cy="48960"/>
            </p14:xfrm>
          </p:contentPart>
        </mc:Choice>
        <mc:Fallback xmlns="">
          <p:pic>
            <p:nvPicPr>
              <p:cNvPr id="67" name="Ink 66">
                <a:extLst>
                  <a:ext uri="{FF2B5EF4-FFF2-40B4-BE49-F238E27FC236}">
                    <a16:creationId xmlns:a16="http://schemas.microsoft.com/office/drawing/2014/main" id="{D88BB97D-AC25-22F8-ECF4-D16C4668DCAD}"/>
                  </a:ext>
                </a:extLst>
              </p:cNvPr>
              <p:cNvPicPr/>
              <p:nvPr/>
            </p:nvPicPr>
            <p:blipFill>
              <a:blip r:embed="rId3"/>
              <a:stretch>
                <a:fillRect/>
              </a:stretch>
            </p:blipFill>
            <p:spPr>
              <a:xfrm>
                <a:off x="11435814" y="5546636"/>
                <a:ext cx="7581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6768929C-F092-8EF4-C5DA-1D79DCA795BE}"/>
                  </a:ext>
                </a:extLst>
              </p14:cNvPr>
              <p14:cNvContentPartPr/>
              <p14:nvPr/>
            </p14:nvContentPartPr>
            <p14:xfrm>
              <a:off x="729720" y="730440"/>
              <a:ext cx="10802520" cy="5698440"/>
            </p14:xfrm>
          </p:contentPart>
        </mc:Choice>
        <mc:Fallback xmlns="">
          <p:pic>
            <p:nvPicPr>
              <p:cNvPr id="24" name="Ink 23">
                <a:extLst>
                  <a:ext uri="{FF2B5EF4-FFF2-40B4-BE49-F238E27FC236}">
                    <a16:creationId xmlns:a16="http://schemas.microsoft.com/office/drawing/2014/main" id="{6768929C-F092-8EF4-C5DA-1D79DCA795BE}"/>
                  </a:ext>
                </a:extLst>
              </p:cNvPr>
              <p:cNvPicPr/>
              <p:nvPr/>
            </p:nvPicPr>
            <p:blipFill>
              <a:blip r:embed="rId5"/>
              <a:stretch>
                <a:fillRect/>
              </a:stretch>
            </p:blipFill>
            <p:spPr>
              <a:xfrm>
                <a:off x="720360" y="721080"/>
                <a:ext cx="10821240" cy="571716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4810D11-ABEA-4435-6E33-5D73260CFAE0}"/>
                  </a:ext>
                </a:extLst>
              </p14:cNvPr>
              <p14:cNvContentPartPr/>
              <p14:nvPr/>
            </p14:nvContentPartPr>
            <p14:xfrm>
              <a:off x="995040" y="1482840"/>
              <a:ext cx="9712440" cy="3650400"/>
            </p14:xfrm>
          </p:contentPart>
        </mc:Choice>
        <mc:Fallback xmlns="">
          <p:pic>
            <p:nvPicPr>
              <p:cNvPr id="5" name="Ink 4">
                <a:extLst>
                  <a:ext uri="{FF2B5EF4-FFF2-40B4-BE49-F238E27FC236}">
                    <a16:creationId xmlns:a16="http://schemas.microsoft.com/office/drawing/2014/main" id="{04810D11-ABEA-4435-6E33-5D73260CFAE0}"/>
                  </a:ext>
                </a:extLst>
              </p:cNvPr>
              <p:cNvPicPr/>
              <p:nvPr/>
            </p:nvPicPr>
            <p:blipFill>
              <a:blip r:embed="rId3"/>
              <a:stretch>
                <a:fillRect/>
              </a:stretch>
            </p:blipFill>
            <p:spPr>
              <a:xfrm>
                <a:off x="985680" y="1473480"/>
                <a:ext cx="9731160" cy="366912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0219A49-F79A-CDBC-8380-84C49071E2A5}"/>
                  </a:ext>
                </a:extLst>
              </p14:cNvPr>
              <p14:cNvContentPartPr/>
              <p14:nvPr/>
            </p14:nvContentPartPr>
            <p14:xfrm>
              <a:off x="1052640" y="1041840"/>
              <a:ext cx="10454400" cy="4470840"/>
            </p14:xfrm>
          </p:contentPart>
        </mc:Choice>
        <mc:Fallback xmlns="">
          <p:pic>
            <p:nvPicPr>
              <p:cNvPr id="12" name="Ink 11">
                <a:extLst>
                  <a:ext uri="{FF2B5EF4-FFF2-40B4-BE49-F238E27FC236}">
                    <a16:creationId xmlns:a16="http://schemas.microsoft.com/office/drawing/2014/main" id="{90219A49-F79A-CDBC-8380-84C49071E2A5}"/>
                  </a:ext>
                </a:extLst>
              </p:cNvPr>
              <p:cNvPicPr/>
              <p:nvPr/>
            </p:nvPicPr>
            <p:blipFill>
              <a:blip r:embed="rId3"/>
              <a:stretch>
                <a:fillRect/>
              </a:stretch>
            </p:blipFill>
            <p:spPr>
              <a:xfrm>
                <a:off x="1043280" y="1032480"/>
                <a:ext cx="10473120" cy="448956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357-3C3B-76B6-6939-1AEC26458F37}"/>
              </a:ext>
            </a:extLst>
          </p:cNvPr>
          <p:cNvSpPr>
            <a:spLocks noGrp="1"/>
          </p:cNvSpPr>
          <p:nvPr>
            <p:ph type="title"/>
          </p:nvPr>
        </p:nvSpPr>
        <p:spPr/>
        <p:txBody>
          <a:bodyPr/>
          <a:lstStyle/>
          <a:p>
            <a:r>
              <a:rPr lang="en-IN" dirty="0"/>
              <a:t>Uber</a:t>
            </a:r>
          </a:p>
        </p:txBody>
      </p:sp>
      <p:grpSp>
        <p:nvGrpSpPr>
          <p:cNvPr id="82" name="Group 81">
            <a:extLst>
              <a:ext uri="{FF2B5EF4-FFF2-40B4-BE49-F238E27FC236}">
                <a16:creationId xmlns:a16="http://schemas.microsoft.com/office/drawing/2014/main" id="{2E66E6B2-8A5E-92CF-44B5-73E1FC5F41B5}"/>
              </a:ext>
            </a:extLst>
          </p:cNvPr>
          <p:cNvGrpSpPr/>
          <p:nvPr/>
        </p:nvGrpSpPr>
        <p:grpSpPr>
          <a:xfrm>
            <a:off x="1512165" y="4821430"/>
            <a:ext cx="2195640" cy="299520"/>
            <a:chOff x="1512165" y="4821430"/>
            <a:chExt cx="2195640" cy="29952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29D43E5E-012E-9387-623C-2ED7745F3BFD}"/>
                    </a:ext>
                  </a:extLst>
                </p14:cNvPr>
                <p14:cNvContentPartPr/>
                <p14:nvPr/>
              </p14:nvContentPartPr>
              <p14:xfrm>
                <a:off x="1512165" y="4866790"/>
                <a:ext cx="172800" cy="197640"/>
              </p14:xfrm>
            </p:contentPart>
          </mc:Choice>
          <mc:Fallback xmlns="">
            <p:pic>
              <p:nvPicPr>
                <p:cNvPr id="73" name="Ink 72">
                  <a:extLst>
                    <a:ext uri="{FF2B5EF4-FFF2-40B4-BE49-F238E27FC236}">
                      <a16:creationId xmlns:a16="http://schemas.microsoft.com/office/drawing/2014/main" id="{29D43E5E-012E-9387-623C-2ED7745F3BFD}"/>
                    </a:ext>
                  </a:extLst>
                </p:cNvPr>
                <p:cNvPicPr/>
                <p:nvPr/>
              </p:nvPicPr>
              <p:blipFill>
                <a:blip r:embed="rId3"/>
                <a:stretch>
                  <a:fillRect/>
                </a:stretch>
              </p:blipFill>
              <p:spPr>
                <a:xfrm>
                  <a:off x="1503525" y="4858150"/>
                  <a:ext cx="190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C2BE613D-1251-2BBD-8BB2-79C1D52A0568}"/>
                    </a:ext>
                  </a:extLst>
                </p14:cNvPr>
                <p14:cNvContentPartPr/>
                <p14:nvPr/>
              </p14:nvContentPartPr>
              <p14:xfrm>
                <a:off x="1763445" y="4870390"/>
                <a:ext cx="75960" cy="190080"/>
              </p14:xfrm>
            </p:contentPart>
          </mc:Choice>
          <mc:Fallback xmlns="">
            <p:pic>
              <p:nvPicPr>
                <p:cNvPr id="74" name="Ink 73">
                  <a:extLst>
                    <a:ext uri="{FF2B5EF4-FFF2-40B4-BE49-F238E27FC236}">
                      <a16:creationId xmlns:a16="http://schemas.microsoft.com/office/drawing/2014/main" id="{C2BE613D-1251-2BBD-8BB2-79C1D52A0568}"/>
                    </a:ext>
                  </a:extLst>
                </p:cNvPr>
                <p:cNvPicPr/>
                <p:nvPr/>
              </p:nvPicPr>
              <p:blipFill>
                <a:blip r:embed="rId5"/>
                <a:stretch>
                  <a:fillRect/>
                </a:stretch>
              </p:blipFill>
              <p:spPr>
                <a:xfrm>
                  <a:off x="1754805" y="4861750"/>
                  <a:ext cx="93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B229C0D0-FD81-E83E-C4D3-9E3C578E7962}"/>
                    </a:ext>
                  </a:extLst>
                </p14:cNvPr>
                <p14:cNvContentPartPr/>
                <p14:nvPr/>
              </p14:nvContentPartPr>
              <p14:xfrm>
                <a:off x="1903845" y="4933750"/>
                <a:ext cx="120240" cy="119520"/>
              </p14:xfrm>
            </p:contentPart>
          </mc:Choice>
          <mc:Fallback xmlns="">
            <p:pic>
              <p:nvPicPr>
                <p:cNvPr id="75" name="Ink 74">
                  <a:extLst>
                    <a:ext uri="{FF2B5EF4-FFF2-40B4-BE49-F238E27FC236}">
                      <a16:creationId xmlns:a16="http://schemas.microsoft.com/office/drawing/2014/main" id="{B229C0D0-FD81-E83E-C4D3-9E3C578E7962}"/>
                    </a:ext>
                  </a:extLst>
                </p:cNvPr>
                <p:cNvPicPr/>
                <p:nvPr/>
              </p:nvPicPr>
              <p:blipFill>
                <a:blip r:embed="rId7"/>
                <a:stretch>
                  <a:fillRect/>
                </a:stretch>
              </p:blipFill>
              <p:spPr>
                <a:xfrm>
                  <a:off x="1894845" y="4925110"/>
                  <a:ext cx="137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D7940FFC-B750-FF0D-DC32-187EB640C479}"/>
                    </a:ext>
                  </a:extLst>
                </p14:cNvPr>
                <p14:cNvContentPartPr/>
                <p14:nvPr/>
              </p14:nvContentPartPr>
              <p14:xfrm>
                <a:off x="2189325" y="5002870"/>
                <a:ext cx="115560" cy="11520"/>
              </p14:xfrm>
            </p:contentPart>
          </mc:Choice>
          <mc:Fallback xmlns="">
            <p:pic>
              <p:nvPicPr>
                <p:cNvPr id="76" name="Ink 75">
                  <a:extLst>
                    <a:ext uri="{FF2B5EF4-FFF2-40B4-BE49-F238E27FC236}">
                      <a16:creationId xmlns:a16="http://schemas.microsoft.com/office/drawing/2014/main" id="{D7940FFC-B750-FF0D-DC32-187EB640C479}"/>
                    </a:ext>
                  </a:extLst>
                </p:cNvPr>
                <p:cNvPicPr/>
                <p:nvPr/>
              </p:nvPicPr>
              <p:blipFill>
                <a:blip r:embed="rId9"/>
                <a:stretch>
                  <a:fillRect/>
                </a:stretch>
              </p:blipFill>
              <p:spPr>
                <a:xfrm>
                  <a:off x="2180325" y="4993870"/>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B6F15915-34E2-7924-D228-04CFED982AD7}"/>
                    </a:ext>
                  </a:extLst>
                </p14:cNvPr>
                <p14:cNvContentPartPr/>
                <p14:nvPr/>
              </p14:nvContentPartPr>
              <p14:xfrm>
                <a:off x="2488125" y="4940230"/>
                <a:ext cx="167400" cy="180720"/>
              </p14:xfrm>
            </p:contentPart>
          </mc:Choice>
          <mc:Fallback xmlns="">
            <p:pic>
              <p:nvPicPr>
                <p:cNvPr id="77" name="Ink 76">
                  <a:extLst>
                    <a:ext uri="{FF2B5EF4-FFF2-40B4-BE49-F238E27FC236}">
                      <a16:creationId xmlns:a16="http://schemas.microsoft.com/office/drawing/2014/main" id="{B6F15915-34E2-7924-D228-04CFED982AD7}"/>
                    </a:ext>
                  </a:extLst>
                </p:cNvPr>
                <p:cNvPicPr/>
                <p:nvPr/>
              </p:nvPicPr>
              <p:blipFill>
                <a:blip r:embed="rId11"/>
                <a:stretch>
                  <a:fillRect/>
                </a:stretch>
              </p:blipFill>
              <p:spPr>
                <a:xfrm>
                  <a:off x="2479485" y="4931230"/>
                  <a:ext cx="185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F3EFD808-04C7-6ED4-1BC5-46FA050B7F02}"/>
                    </a:ext>
                  </a:extLst>
                </p14:cNvPr>
                <p14:cNvContentPartPr/>
                <p14:nvPr/>
              </p14:nvContentPartPr>
              <p14:xfrm>
                <a:off x="2651925" y="4859950"/>
                <a:ext cx="553680" cy="193320"/>
              </p14:xfrm>
            </p:contentPart>
          </mc:Choice>
          <mc:Fallback xmlns="">
            <p:pic>
              <p:nvPicPr>
                <p:cNvPr id="78" name="Ink 77">
                  <a:extLst>
                    <a:ext uri="{FF2B5EF4-FFF2-40B4-BE49-F238E27FC236}">
                      <a16:creationId xmlns:a16="http://schemas.microsoft.com/office/drawing/2014/main" id="{F3EFD808-04C7-6ED4-1BC5-46FA050B7F02}"/>
                    </a:ext>
                  </a:extLst>
                </p:cNvPr>
                <p:cNvPicPr/>
                <p:nvPr/>
              </p:nvPicPr>
              <p:blipFill>
                <a:blip r:embed="rId13"/>
                <a:stretch>
                  <a:fillRect/>
                </a:stretch>
              </p:blipFill>
              <p:spPr>
                <a:xfrm>
                  <a:off x="2643285" y="4851310"/>
                  <a:ext cx="571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B8B47FAE-DA84-BF55-25D6-6CD84CEC488B}"/>
                    </a:ext>
                  </a:extLst>
                </p14:cNvPr>
                <p14:cNvContentPartPr/>
                <p14:nvPr/>
              </p14:nvContentPartPr>
              <p14:xfrm>
                <a:off x="3181125" y="4907110"/>
                <a:ext cx="146520" cy="145800"/>
              </p14:xfrm>
            </p:contentPart>
          </mc:Choice>
          <mc:Fallback xmlns="">
            <p:pic>
              <p:nvPicPr>
                <p:cNvPr id="79" name="Ink 78">
                  <a:extLst>
                    <a:ext uri="{FF2B5EF4-FFF2-40B4-BE49-F238E27FC236}">
                      <a16:creationId xmlns:a16="http://schemas.microsoft.com/office/drawing/2014/main" id="{B8B47FAE-DA84-BF55-25D6-6CD84CEC488B}"/>
                    </a:ext>
                  </a:extLst>
                </p:cNvPr>
                <p:cNvPicPr/>
                <p:nvPr/>
              </p:nvPicPr>
              <p:blipFill>
                <a:blip r:embed="rId15"/>
                <a:stretch>
                  <a:fillRect/>
                </a:stretch>
              </p:blipFill>
              <p:spPr>
                <a:xfrm>
                  <a:off x="3172485" y="4898470"/>
                  <a:ext cx="16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41C3A01A-3830-0CAE-2EB9-7FFC17BE05E3}"/>
                    </a:ext>
                  </a:extLst>
                </p14:cNvPr>
                <p14:cNvContentPartPr/>
                <p14:nvPr/>
              </p14:nvContentPartPr>
              <p14:xfrm>
                <a:off x="3335205" y="4821430"/>
                <a:ext cx="42480" cy="49320"/>
              </p14:xfrm>
            </p:contentPart>
          </mc:Choice>
          <mc:Fallback xmlns="">
            <p:pic>
              <p:nvPicPr>
                <p:cNvPr id="80" name="Ink 79">
                  <a:extLst>
                    <a:ext uri="{FF2B5EF4-FFF2-40B4-BE49-F238E27FC236}">
                      <a16:creationId xmlns:a16="http://schemas.microsoft.com/office/drawing/2014/main" id="{41C3A01A-3830-0CAE-2EB9-7FFC17BE05E3}"/>
                    </a:ext>
                  </a:extLst>
                </p:cNvPr>
                <p:cNvPicPr/>
                <p:nvPr/>
              </p:nvPicPr>
              <p:blipFill>
                <a:blip r:embed="rId17"/>
                <a:stretch>
                  <a:fillRect/>
                </a:stretch>
              </p:blipFill>
              <p:spPr>
                <a:xfrm>
                  <a:off x="3326205" y="4812430"/>
                  <a:ext cx="60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5D1F65DB-86D6-C92D-B2B3-09940B28DF28}"/>
                    </a:ext>
                  </a:extLst>
                </p14:cNvPr>
                <p14:cNvContentPartPr/>
                <p14:nvPr/>
              </p14:nvContentPartPr>
              <p14:xfrm>
                <a:off x="3373365" y="4917910"/>
                <a:ext cx="334440" cy="127080"/>
              </p14:xfrm>
            </p:contentPart>
          </mc:Choice>
          <mc:Fallback xmlns="">
            <p:pic>
              <p:nvPicPr>
                <p:cNvPr id="81" name="Ink 80">
                  <a:extLst>
                    <a:ext uri="{FF2B5EF4-FFF2-40B4-BE49-F238E27FC236}">
                      <a16:creationId xmlns:a16="http://schemas.microsoft.com/office/drawing/2014/main" id="{5D1F65DB-86D6-C92D-B2B3-09940B28DF28}"/>
                    </a:ext>
                  </a:extLst>
                </p:cNvPr>
                <p:cNvPicPr/>
                <p:nvPr/>
              </p:nvPicPr>
              <p:blipFill>
                <a:blip r:embed="rId19"/>
                <a:stretch>
                  <a:fillRect/>
                </a:stretch>
              </p:blipFill>
              <p:spPr>
                <a:xfrm>
                  <a:off x="3364365" y="4909270"/>
                  <a:ext cx="352080" cy="144720"/>
                </a:xfrm>
                <a:prstGeom prst="rect">
                  <a:avLst/>
                </a:prstGeom>
              </p:spPr>
            </p:pic>
          </mc:Fallback>
        </mc:AlternateContent>
      </p:grpSp>
      <p:grpSp>
        <p:nvGrpSpPr>
          <p:cNvPr id="87" name="Group 86">
            <a:extLst>
              <a:ext uri="{FF2B5EF4-FFF2-40B4-BE49-F238E27FC236}">
                <a16:creationId xmlns:a16="http://schemas.microsoft.com/office/drawing/2014/main" id="{8BE7AF52-453B-4D74-145F-D59346C3F98F}"/>
              </a:ext>
            </a:extLst>
          </p:cNvPr>
          <p:cNvGrpSpPr/>
          <p:nvPr/>
        </p:nvGrpSpPr>
        <p:grpSpPr>
          <a:xfrm>
            <a:off x="1511805" y="5242270"/>
            <a:ext cx="706680" cy="260280"/>
            <a:chOff x="1511805" y="5242270"/>
            <a:chExt cx="706680" cy="260280"/>
          </a:xfrm>
        </p:grpSpPr>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8A53F7D0-7422-5A0C-7ED7-23C8E2FA7FDA}"/>
                    </a:ext>
                  </a:extLst>
                </p14:cNvPr>
                <p14:cNvContentPartPr/>
                <p14:nvPr/>
              </p14:nvContentPartPr>
              <p14:xfrm>
                <a:off x="1511805" y="5242270"/>
                <a:ext cx="180360" cy="259920"/>
              </p14:xfrm>
            </p:contentPart>
          </mc:Choice>
          <mc:Fallback xmlns="">
            <p:pic>
              <p:nvPicPr>
                <p:cNvPr id="83" name="Ink 82">
                  <a:extLst>
                    <a:ext uri="{FF2B5EF4-FFF2-40B4-BE49-F238E27FC236}">
                      <a16:creationId xmlns:a16="http://schemas.microsoft.com/office/drawing/2014/main" id="{8A53F7D0-7422-5A0C-7ED7-23C8E2FA7FDA}"/>
                    </a:ext>
                  </a:extLst>
                </p:cNvPr>
                <p:cNvPicPr/>
                <p:nvPr/>
              </p:nvPicPr>
              <p:blipFill>
                <a:blip r:embed="rId21"/>
                <a:stretch>
                  <a:fillRect/>
                </a:stretch>
              </p:blipFill>
              <p:spPr>
                <a:xfrm>
                  <a:off x="1502805" y="5233270"/>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0AAEB546-C934-37CE-C132-0B6178CFA7AD}"/>
                    </a:ext>
                  </a:extLst>
                </p14:cNvPr>
                <p14:cNvContentPartPr/>
                <p14:nvPr/>
              </p14:nvContentPartPr>
              <p14:xfrm>
                <a:off x="1735005" y="5370790"/>
                <a:ext cx="132480" cy="122040"/>
              </p14:xfrm>
            </p:contentPart>
          </mc:Choice>
          <mc:Fallback xmlns="">
            <p:pic>
              <p:nvPicPr>
                <p:cNvPr id="84" name="Ink 83">
                  <a:extLst>
                    <a:ext uri="{FF2B5EF4-FFF2-40B4-BE49-F238E27FC236}">
                      <a16:creationId xmlns:a16="http://schemas.microsoft.com/office/drawing/2014/main" id="{0AAEB546-C934-37CE-C132-0B6178CFA7AD}"/>
                    </a:ext>
                  </a:extLst>
                </p:cNvPr>
                <p:cNvPicPr/>
                <p:nvPr/>
              </p:nvPicPr>
              <p:blipFill>
                <a:blip r:embed="rId23"/>
                <a:stretch>
                  <a:fillRect/>
                </a:stretch>
              </p:blipFill>
              <p:spPr>
                <a:xfrm>
                  <a:off x="1726005" y="5362150"/>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D8F44F4F-1EB2-D41C-98CB-5609C9E34286}"/>
                    </a:ext>
                  </a:extLst>
                </p14:cNvPr>
                <p14:cNvContentPartPr/>
                <p14:nvPr/>
              </p14:nvContentPartPr>
              <p14:xfrm>
                <a:off x="1916445" y="5383390"/>
                <a:ext cx="95040" cy="119160"/>
              </p14:xfrm>
            </p:contentPart>
          </mc:Choice>
          <mc:Fallback xmlns="">
            <p:pic>
              <p:nvPicPr>
                <p:cNvPr id="85" name="Ink 84">
                  <a:extLst>
                    <a:ext uri="{FF2B5EF4-FFF2-40B4-BE49-F238E27FC236}">
                      <a16:creationId xmlns:a16="http://schemas.microsoft.com/office/drawing/2014/main" id="{D8F44F4F-1EB2-D41C-98CB-5609C9E34286}"/>
                    </a:ext>
                  </a:extLst>
                </p:cNvPr>
                <p:cNvPicPr/>
                <p:nvPr/>
              </p:nvPicPr>
              <p:blipFill>
                <a:blip r:embed="rId25"/>
                <a:stretch>
                  <a:fillRect/>
                </a:stretch>
              </p:blipFill>
              <p:spPr>
                <a:xfrm>
                  <a:off x="1907805" y="5374750"/>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864C3AC0-92A1-74A6-6769-6A3FC1920B18}"/>
                    </a:ext>
                  </a:extLst>
                </p14:cNvPr>
                <p14:cNvContentPartPr/>
                <p14:nvPr/>
              </p14:nvContentPartPr>
              <p14:xfrm>
                <a:off x="2100045" y="5430550"/>
                <a:ext cx="118440" cy="13680"/>
              </p14:xfrm>
            </p:contentPart>
          </mc:Choice>
          <mc:Fallback xmlns="">
            <p:pic>
              <p:nvPicPr>
                <p:cNvPr id="86" name="Ink 85">
                  <a:extLst>
                    <a:ext uri="{FF2B5EF4-FFF2-40B4-BE49-F238E27FC236}">
                      <a16:creationId xmlns:a16="http://schemas.microsoft.com/office/drawing/2014/main" id="{864C3AC0-92A1-74A6-6769-6A3FC1920B18}"/>
                    </a:ext>
                  </a:extLst>
                </p:cNvPr>
                <p:cNvPicPr/>
                <p:nvPr/>
              </p:nvPicPr>
              <p:blipFill>
                <a:blip r:embed="rId27"/>
                <a:stretch>
                  <a:fillRect/>
                </a:stretch>
              </p:blipFill>
              <p:spPr>
                <a:xfrm>
                  <a:off x="2091405" y="5421910"/>
                  <a:ext cx="136080" cy="31320"/>
                </a:xfrm>
                <a:prstGeom prst="rect">
                  <a:avLst/>
                </a:prstGeom>
              </p:spPr>
            </p:pic>
          </mc:Fallback>
        </mc:AlternateContent>
      </p:grpSp>
      <p:grpSp>
        <p:nvGrpSpPr>
          <p:cNvPr id="91" name="Group 90">
            <a:extLst>
              <a:ext uri="{FF2B5EF4-FFF2-40B4-BE49-F238E27FC236}">
                <a16:creationId xmlns:a16="http://schemas.microsoft.com/office/drawing/2014/main" id="{BD2F2F26-CD60-DA15-A4E5-BC92288B7A31}"/>
              </a:ext>
            </a:extLst>
          </p:cNvPr>
          <p:cNvGrpSpPr/>
          <p:nvPr/>
        </p:nvGrpSpPr>
        <p:grpSpPr>
          <a:xfrm>
            <a:off x="2362125" y="5272510"/>
            <a:ext cx="971640" cy="228960"/>
            <a:chOff x="2362125" y="5272510"/>
            <a:chExt cx="971640" cy="228960"/>
          </a:xfrm>
        </p:grpSpPr>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DE8E5800-A1DB-36D5-3703-868E9C59393F}"/>
                    </a:ext>
                  </a:extLst>
                </p14:cNvPr>
                <p14:cNvContentPartPr/>
                <p14:nvPr/>
              </p14:nvContentPartPr>
              <p14:xfrm>
                <a:off x="2362125" y="5287270"/>
                <a:ext cx="583560" cy="214200"/>
              </p14:xfrm>
            </p:contentPart>
          </mc:Choice>
          <mc:Fallback xmlns="">
            <p:pic>
              <p:nvPicPr>
                <p:cNvPr id="88" name="Ink 87">
                  <a:extLst>
                    <a:ext uri="{FF2B5EF4-FFF2-40B4-BE49-F238E27FC236}">
                      <a16:creationId xmlns:a16="http://schemas.microsoft.com/office/drawing/2014/main" id="{DE8E5800-A1DB-36D5-3703-868E9C59393F}"/>
                    </a:ext>
                  </a:extLst>
                </p:cNvPr>
                <p:cNvPicPr/>
                <p:nvPr/>
              </p:nvPicPr>
              <p:blipFill>
                <a:blip r:embed="rId29"/>
                <a:stretch>
                  <a:fillRect/>
                </a:stretch>
              </p:blipFill>
              <p:spPr>
                <a:xfrm>
                  <a:off x="2353485" y="5278270"/>
                  <a:ext cx="60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9" name="Ink 88">
                  <a:extLst>
                    <a:ext uri="{FF2B5EF4-FFF2-40B4-BE49-F238E27FC236}">
                      <a16:creationId xmlns:a16="http://schemas.microsoft.com/office/drawing/2014/main" id="{961F454B-1614-DDD3-C442-3AA52BD134C2}"/>
                    </a:ext>
                  </a:extLst>
                </p14:cNvPr>
                <p14:cNvContentPartPr/>
                <p14:nvPr/>
              </p14:nvContentPartPr>
              <p14:xfrm>
                <a:off x="2914005" y="5272510"/>
                <a:ext cx="10440" cy="13680"/>
              </p14:xfrm>
            </p:contentPart>
          </mc:Choice>
          <mc:Fallback xmlns="">
            <p:pic>
              <p:nvPicPr>
                <p:cNvPr id="89" name="Ink 88">
                  <a:extLst>
                    <a:ext uri="{FF2B5EF4-FFF2-40B4-BE49-F238E27FC236}">
                      <a16:creationId xmlns:a16="http://schemas.microsoft.com/office/drawing/2014/main" id="{961F454B-1614-DDD3-C442-3AA52BD134C2}"/>
                    </a:ext>
                  </a:extLst>
                </p:cNvPr>
                <p:cNvPicPr/>
                <p:nvPr/>
              </p:nvPicPr>
              <p:blipFill>
                <a:blip r:embed="rId31"/>
                <a:stretch>
                  <a:fillRect/>
                </a:stretch>
              </p:blipFill>
              <p:spPr>
                <a:xfrm>
                  <a:off x="2905005" y="5263510"/>
                  <a:ext cx="28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E1441116-D12E-3FCB-E57D-21292C444320}"/>
                    </a:ext>
                  </a:extLst>
                </p14:cNvPr>
                <p14:cNvContentPartPr/>
                <p14:nvPr/>
              </p14:nvContentPartPr>
              <p14:xfrm>
                <a:off x="2981685" y="5348830"/>
                <a:ext cx="352080" cy="111600"/>
              </p14:xfrm>
            </p:contentPart>
          </mc:Choice>
          <mc:Fallback xmlns="">
            <p:pic>
              <p:nvPicPr>
                <p:cNvPr id="90" name="Ink 89">
                  <a:extLst>
                    <a:ext uri="{FF2B5EF4-FFF2-40B4-BE49-F238E27FC236}">
                      <a16:creationId xmlns:a16="http://schemas.microsoft.com/office/drawing/2014/main" id="{E1441116-D12E-3FCB-E57D-21292C444320}"/>
                    </a:ext>
                  </a:extLst>
                </p:cNvPr>
                <p:cNvPicPr/>
                <p:nvPr/>
              </p:nvPicPr>
              <p:blipFill>
                <a:blip r:embed="rId33"/>
                <a:stretch>
                  <a:fillRect/>
                </a:stretch>
              </p:blipFill>
              <p:spPr>
                <a:xfrm>
                  <a:off x="2973045" y="5340190"/>
                  <a:ext cx="369720" cy="129240"/>
                </a:xfrm>
                <a:prstGeom prst="rect">
                  <a:avLst/>
                </a:prstGeom>
              </p:spPr>
            </p:pic>
          </mc:Fallback>
        </mc:AlternateContent>
      </p:grpSp>
      <p:grpSp>
        <p:nvGrpSpPr>
          <p:cNvPr id="110" name="Group 109">
            <a:extLst>
              <a:ext uri="{FF2B5EF4-FFF2-40B4-BE49-F238E27FC236}">
                <a16:creationId xmlns:a16="http://schemas.microsoft.com/office/drawing/2014/main" id="{6BC68AF5-027D-840D-1BCA-4614CBC77CB2}"/>
              </a:ext>
            </a:extLst>
          </p:cNvPr>
          <p:cNvGrpSpPr/>
          <p:nvPr/>
        </p:nvGrpSpPr>
        <p:grpSpPr>
          <a:xfrm>
            <a:off x="3364725" y="4344790"/>
            <a:ext cx="1706400" cy="257760"/>
            <a:chOff x="3364725" y="4344790"/>
            <a:chExt cx="1706400" cy="257760"/>
          </a:xfrm>
        </p:grpSpPr>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60DF6419-42CE-906D-FEE2-76FF350CF2BF}"/>
                    </a:ext>
                  </a:extLst>
                </p14:cNvPr>
                <p14:cNvContentPartPr/>
                <p14:nvPr/>
              </p14:nvContentPartPr>
              <p14:xfrm>
                <a:off x="3364725" y="4490590"/>
                <a:ext cx="181440" cy="8280"/>
              </p14:xfrm>
            </p:contentPart>
          </mc:Choice>
          <mc:Fallback xmlns="">
            <p:pic>
              <p:nvPicPr>
                <p:cNvPr id="101" name="Ink 100">
                  <a:extLst>
                    <a:ext uri="{FF2B5EF4-FFF2-40B4-BE49-F238E27FC236}">
                      <a16:creationId xmlns:a16="http://schemas.microsoft.com/office/drawing/2014/main" id="{60DF6419-42CE-906D-FEE2-76FF350CF2BF}"/>
                    </a:ext>
                  </a:extLst>
                </p:cNvPr>
                <p:cNvPicPr/>
                <p:nvPr/>
              </p:nvPicPr>
              <p:blipFill>
                <a:blip r:embed="rId35"/>
                <a:stretch>
                  <a:fillRect/>
                </a:stretch>
              </p:blipFill>
              <p:spPr>
                <a:xfrm>
                  <a:off x="3356085" y="4481590"/>
                  <a:ext cx="19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 name="Ink 102">
                  <a:extLst>
                    <a:ext uri="{FF2B5EF4-FFF2-40B4-BE49-F238E27FC236}">
                      <a16:creationId xmlns:a16="http://schemas.microsoft.com/office/drawing/2014/main" id="{56A286E8-129E-D3BD-F30D-A8618566A168}"/>
                    </a:ext>
                  </a:extLst>
                </p14:cNvPr>
                <p14:cNvContentPartPr/>
                <p14:nvPr/>
              </p14:nvContentPartPr>
              <p14:xfrm>
                <a:off x="3779085" y="4414630"/>
                <a:ext cx="29880" cy="165960"/>
              </p14:xfrm>
            </p:contentPart>
          </mc:Choice>
          <mc:Fallback xmlns="">
            <p:pic>
              <p:nvPicPr>
                <p:cNvPr id="103" name="Ink 102">
                  <a:extLst>
                    <a:ext uri="{FF2B5EF4-FFF2-40B4-BE49-F238E27FC236}">
                      <a16:creationId xmlns:a16="http://schemas.microsoft.com/office/drawing/2014/main" id="{56A286E8-129E-D3BD-F30D-A8618566A168}"/>
                    </a:ext>
                  </a:extLst>
                </p:cNvPr>
                <p:cNvPicPr/>
                <p:nvPr/>
              </p:nvPicPr>
              <p:blipFill>
                <a:blip r:embed="rId37"/>
                <a:stretch>
                  <a:fillRect/>
                </a:stretch>
              </p:blipFill>
              <p:spPr>
                <a:xfrm>
                  <a:off x="3770445" y="4405630"/>
                  <a:ext cx="47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 name="Ink 103">
                  <a:extLst>
                    <a:ext uri="{FF2B5EF4-FFF2-40B4-BE49-F238E27FC236}">
                      <a16:creationId xmlns:a16="http://schemas.microsoft.com/office/drawing/2014/main" id="{F4778298-A054-585B-1A0C-97A71A0A87C0}"/>
                    </a:ext>
                  </a:extLst>
                </p14:cNvPr>
                <p14:cNvContentPartPr/>
                <p14:nvPr/>
              </p14:nvContentPartPr>
              <p14:xfrm>
                <a:off x="3697365" y="4382590"/>
                <a:ext cx="217080" cy="201600"/>
              </p14:xfrm>
            </p:contentPart>
          </mc:Choice>
          <mc:Fallback xmlns="">
            <p:pic>
              <p:nvPicPr>
                <p:cNvPr id="104" name="Ink 103">
                  <a:extLst>
                    <a:ext uri="{FF2B5EF4-FFF2-40B4-BE49-F238E27FC236}">
                      <a16:creationId xmlns:a16="http://schemas.microsoft.com/office/drawing/2014/main" id="{F4778298-A054-585B-1A0C-97A71A0A87C0}"/>
                    </a:ext>
                  </a:extLst>
                </p:cNvPr>
                <p:cNvPicPr/>
                <p:nvPr/>
              </p:nvPicPr>
              <p:blipFill>
                <a:blip r:embed="rId39"/>
                <a:stretch>
                  <a:fillRect/>
                </a:stretch>
              </p:blipFill>
              <p:spPr>
                <a:xfrm>
                  <a:off x="3688365" y="4373590"/>
                  <a:ext cx="234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5" name="Ink 104">
                  <a:extLst>
                    <a:ext uri="{FF2B5EF4-FFF2-40B4-BE49-F238E27FC236}">
                      <a16:creationId xmlns:a16="http://schemas.microsoft.com/office/drawing/2014/main" id="{685F386B-5EC4-D9F6-1D03-072AEF9D5ACD}"/>
                    </a:ext>
                  </a:extLst>
                </p14:cNvPr>
                <p14:cNvContentPartPr/>
                <p14:nvPr/>
              </p14:nvContentPartPr>
              <p14:xfrm>
                <a:off x="3950085" y="4423990"/>
                <a:ext cx="144720" cy="139320"/>
              </p14:xfrm>
            </p:contentPart>
          </mc:Choice>
          <mc:Fallback xmlns="">
            <p:pic>
              <p:nvPicPr>
                <p:cNvPr id="105" name="Ink 104">
                  <a:extLst>
                    <a:ext uri="{FF2B5EF4-FFF2-40B4-BE49-F238E27FC236}">
                      <a16:creationId xmlns:a16="http://schemas.microsoft.com/office/drawing/2014/main" id="{685F386B-5EC4-D9F6-1D03-072AEF9D5ACD}"/>
                    </a:ext>
                  </a:extLst>
                </p:cNvPr>
                <p:cNvPicPr/>
                <p:nvPr/>
              </p:nvPicPr>
              <p:blipFill>
                <a:blip r:embed="rId41"/>
                <a:stretch>
                  <a:fillRect/>
                </a:stretch>
              </p:blipFill>
              <p:spPr>
                <a:xfrm>
                  <a:off x="3941085" y="4414990"/>
                  <a:ext cx="162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 name="Ink 105">
                  <a:extLst>
                    <a:ext uri="{FF2B5EF4-FFF2-40B4-BE49-F238E27FC236}">
                      <a16:creationId xmlns:a16="http://schemas.microsoft.com/office/drawing/2014/main" id="{5DC69CE1-DD03-C292-7A79-566B2458E93E}"/>
                    </a:ext>
                  </a:extLst>
                </p14:cNvPr>
                <p14:cNvContentPartPr/>
                <p14:nvPr/>
              </p14:nvContentPartPr>
              <p14:xfrm>
                <a:off x="4069605" y="4353070"/>
                <a:ext cx="9360" cy="13680"/>
              </p14:xfrm>
            </p:contentPart>
          </mc:Choice>
          <mc:Fallback xmlns="">
            <p:pic>
              <p:nvPicPr>
                <p:cNvPr id="106" name="Ink 105">
                  <a:extLst>
                    <a:ext uri="{FF2B5EF4-FFF2-40B4-BE49-F238E27FC236}">
                      <a16:creationId xmlns:a16="http://schemas.microsoft.com/office/drawing/2014/main" id="{5DC69CE1-DD03-C292-7A79-566B2458E93E}"/>
                    </a:ext>
                  </a:extLst>
                </p:cNvPr>
                <p:cNvPicPr/>
                <p:nvPr/>
              </p:nvPicPr>
              <p:blipFill>
                <a:blip r:embed="rId43"/>
                <a:stretch>
                  <a:fillRect/>
                </a:stretch>
              </p:blipFill>
              <p:spPr>
                <a:xfrm>
                  <a:off x="4060965" y="4344430"/>
                  <a:ext cx="2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7" name="Ink 106">
                  <a:extLst>
                    <a:ext uri="{FF2B5EF4-FFF2-40B4-BE49-F238E27FC236}">
                      <a16:creationId xmlns:a16="http://schemas.microsoft.com/office/drawing/2014/main" id="{1141CC70-1020-56BB-7D07-1FCC2CB56287}"/>
                    </a:ext>
                  </a:extLst>
                </p14:cNvPr>
                <p14:cNvContentPartPr/>
                <p14:nvPr/>
              </p14:nvContentPartPr>
              <p14:xfrm>
                <a:off x="4142325" y="4416430"/>
                <a:ext cx="280080" cy="111240"/>
              </p14:xfrm>
            </p:contentPart>
          </mc:Choice>
          <mc:Fallback xmlns="">
            <p:pic>
              <p:nvPicPr>
                <p:cNvPr id="107" name="Ink 106">
                  <a:extLst>
                    <a:ext uri="{FF2B5EF4-FFF2-40B4-BE49-F238E27FC236}">
                      <a16:creationId xmlns:a16="http://schemas.microsoft.com/office/drawing/2014/main" id="{1141CC70-1020-56BB-7D07-1FCC2CB56287}"/>
                    </a:ext>
                  </a:extLst>
                </p:cNvPr>
                <p:cNvPicPr/>
                <p:nvPr/>
              </p:nvPicPr>
              <p:blipFill>
                <a:blip r:embed="rId45"/>
                <a:stretch>
                  <a:fillRect/>
                </a:stretch>
              </p:blipFill>
              <p:spPr>
                <a:xfrm>
                  <a:off x="4133685" y="4407430"/>
                  <a:ext cx="29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BD00BFFB-FC7A-C520-15BC-C1004F9E1113}"/>
                    </a:ext>
                  </a:extLst>
                </p14:cNvPr>
                <p14:cNvContentPartPr/>
                <p14:nvPr/>
              </p14:nvContentPartPr>
              <p14:xfrm>
                <a:off x="4471725" y="4396990"/>
                <a:ext cx="150120" cy="108000"/>
              </p14:xfrm>
            </p:contentPart>
          </mc:Choice>
          <mc:Fallback xmlns="">
            <p:pic>
              <p:nvPicPr>
                <p:cNvPr id="108" name="Ink 107">
                  <a:extLst>
                    <a:ext uri="{FF2B5EF4-FFF2-40B4-BE49-F238E27FC236}">
                      <a16:creationId xmlns:a16="http://schemas.microsoft.com/office/drawing/2014/main" id="{BD00BFFB-FC7A-C520-15BC-C1004F9E1113}"/>
                    </a:ext>
                  </a:extLst>
                </p:cNvPr>
                <p:cNvPicPr/>
                <p:nvPr/>
              </p:nvPicPr>
              <p:blipFill>
                <a:blip r:embed="rId47"/>
                <a:stretch>
                  <a:fillRect/>
                </a:stretch>
              </p:blipFill>
              <p:spPr>
                <a:xfrm>
                  <a:off x="4462725" y="4388350"/>
                  <a:ext cx="16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BE4CC37F-8F35-6236-04F6-1296860AD0FA}"/>
                    </a:ext>
                  </a:extLst>
                </p14:cNvPr>
                <p14:cNvContentPartPr/>
                <p14:nvPr/>
              </p14:nvContentPartPr>
              <p14:xfrm>
                <a:off x="4692045" y="4344790"/>
                <a:ext cx="379080" cy="257760"/>
              </p14:xfrm>
            </p:contentPart>
          </mc:Choice>
          <mc:Fallback xmlns="">
            <p:pic>
              <p:nvPicPr>
                <p:cNvPr id="109" name="Ink 108">
                  <a:extLst>
                    <a:ext uri="{FF2B5EF4-FFF2-40B4-BE49-F238E27FC236}">
                      <a16:creationId xmlns:a16="http://schemas.microsoft.com/office/drawing/2014/main" id="{BE4CC37F-8F35-6236-04F6-1296860AD0FA}"/>
                    </a:ext>
                  </a:extLst>
                </p:cNvPr>
                <p:cNvPicPr/>
                <p:nvPr/>
              </p:nvPicPr>
              <p:blipFill>
                <a:blip r:embed="rId49"/>
                <a:stretch>
                  <a:fillRect/>
                </a:stretch>
              </p:blipFill>
              <p:spPr>
                <a:xfrm>
                  <a:off x="4683405" y="4335790"/>
                  <a:ext cx="396720" cy="275400"/>
                </a:xfrm>
                <a:prstGeom prst="rect">
                  <a:avLst/>
                </a:prstGeom>
              </p:spPr>
            </p:pic>
          </mc:Fallback>
        </mc:AlternateContent>
      </p:grpSp>
      <p:grpSp>
        <p:nvGrpSpPr>
          <p:cNvPr id="117" name="Group 116">
            <a:extLst>
              <a:ext uri="{FF2B5EF4-FFF2-40B4-BE49-F238E27FC236}">
                <a16:creationId xmlns:a16="http://schemas.microsoft.com/office/drawing/2014/main" id="{055A5553-D56C-6273-B21D-2A54BA3322A3}"/>
              </a:ext>
            </a:extLst>
          </p:cNvPr>
          <p:cNvGrpSpPr/>
          <p:nvPr/>
        </p:nvGrpSpPr>
        <p:grpSpPr>
          <a:xfrm>
            <a:off x="3815805" y="4841950"/>
            <a:ext cx="1681560" cy="240480"/>
            <a:chOff x="3815805" y="4841950"/>
            <a:chExt cx="1681560" cy="240480"/>
          </a:xfrm>
        </p:grpSpPr>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BFA9B3D8-9572-39BE-49D3-597E7FF58560}"/>
                    </a:ext>
                  </a:extLst>
                </p14:cNvPr>
                <p14:cNvContentPartPr/>
                <p14:nvPr/>
              </p14:nvContentPartPr>
              <p14:xfrm>
                <a:off x="3815805" y="4983430"/>
                <a:ext cx="151200" cy="14760"/>
              </p14:xfrm>
            </p:contentPart>
          </mc:Choice>
          <mc:Fallback xmlns="">
            <p:pic>
              <p:nvPicPr>
                <p:cNvPr id="111" name="Ink 110">
                  <a:extLst>
                    <a:ext uri="{FF2B5EF4-FFF2-40B4-BE49-F238E27FC236}">
                      <a16:creationId xmlns:a16="http://schemas.microsoft.com/office/drawing/2014/main" id="{BFA9B3D8-9572-39BE-49D3-597E7FF58560}"/>
                    </a:ext>
                  </a:extLst>
                </p:cNvPr>
                <p:cNvPicPr/>
                <p:nvPr/>
              </p:nvPicPr>
              <p:blipFill>
                <a:blip r:embed="rId51"/>
                <a:stretch>
                  <a:fillRect/>
                </a:stretch>
              </p:blipFill>
              <p:spPr>
                <a:xfrm>
                  <a:off x="3807165" y="4974430"/>
                  <a:ext cx="16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692349AC-2914-3A41-9812-A7B7B5291C1F}"/>
                    </a:ext>
                  </a:extLst>
                </p14:cNvPr>
                <p14:cNvContentPartPr/>
                <p14:nvPr/>
              </p14:nvContentPartPr>
              <p14:xfrm>
                <a:off x="4123965" y="4841950"/>
                <a:ext cx="126360" cy="240480"/>
              </p14:xfrm>
            </p:contentPart>
          </mc:Choice>
          <mc:Fallback xmlns="">
            <p:pic>
              <p:nvPicPr>
                <p:cNvPr id="112" name="Ink 111">
                  <a:extLst>
                    <a:ext uri="{FF2B5EF4-FFF2-40B4-BE49-F238E27FC236}">
                      <a16:creationId xmlns:a16="http://schemas.microsoft.com/office/drawing/2014/main" id="{692349AC-2914-3A41-9812-A7B7B5291C1F}"/>
                    </a:ext>
                  </a:extLst>
                </p:cNvPr>
                <p:cNvPicPr/>
                <p:nvPr/>
              </p:nvPicPr>
              <p:blipFill>
                <a:blip r:embed="rId53"/>
                <a:stretch>
                  <a:fillRect/>
                </a:stretch>
              </p:blipFill>
              <p:spPr>
                <a:xfrm>
                  <a:off x="4115325" y="4832950"/>
                  <a:ext cx="144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FDA7BB7-6926-284D-5869-B64A900307D5}"/>
                    </a:ext>
                  </a:extLst>
                </p14:cNvPr>
                <p14:cNvContentPartPr/>
                <p14:nvPr/>
              </p14:nvContentPartPr>
              <p14:xfrm>
                <a:off x="4365885" y="4952110"/>
                <a:ext cx="86400" cy="93600"/>
              </p14:xfrm>
            </p:contentPart>
          </mc:Choice>
          <mc:Fallback xmlns="">
            <p:pic>
              <p:nvPicPr>
                <p:cNvPr id="113" name="Ink 112">
                  <a:extLst>
                    <a:ext uri="{FF2B5EF4-FFF2-40B4-BE49-F238E27FC236}">
                      <a16:creationId xmlns:a16="http://schemas.microsoft.com/office/drawing/2014/main" id="{FFDA7BB7-6926-284D-5869-B64A900307D5}"/>
                    </a:ext>
                  </a:extLst>
                </p:cNvPr>
                <p:cNvPicPr/>
                <p:nvPr/>
              </p:nvPicPr>
              <p:blipFill>
                <a:blip r:embed="rId55"/>
                <a:stretch>
                  <a:fillRect/>
                </a:stretch>
              </p:blipFill>
              <p:spPr>
                <a:xfrm>
                  <a:off x="4356885" y="4943110"/>
                  <a:ext cx="104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EFBC2767-B0F8-D8FE-8D2B-1F8A5B11526A}"/>
                    </a:ext>
                  </a:extLst>
                </p14:cNvPr>
                <p14:cNvContentPartPr/>
                <p14:nvPr/>
              </p14:nvContentPartPr>
              <p14:xfrm>
                <a:off x="4492245" y="4912870"/>
                <a:ext cx="474840" cy="152280"/>
              </p14:xfrm>
            </p:contentPart>
          </mc:Choice>
          <mc:Fallback xmlns="">
            <p:pic>
              <p:nvPicPr>
                <p:cNvPr id="114" name="Ink 113">
                  <a:extLst>
                    <a:ext uri="{FF2B5EF4-FFF2-40B4-BE49-F238E27FC236}">
                      <a16:creationId xmlns:a16="http://schemas.microsoft.com/office/drawing/2014/main" id="{EFBC2767-B0F8-D8FE-8D2B-1F8A5B11526A}"/>
                    </a:ext>
                  </a:extLst>
                </p:cNvPr>
                <p:cNvPicPr/>
                <p:nvPr/>
              </p:nvPicPr>
              <p:blipFill>
                <a:blip r:embed="rId57"/>
                <a:stretch>
                  <a:fillRect/>
                </a:stretch>
              </p:blipFill>
              <p:spPr>
                <a:xfrm>
                  <a:off x="4483605" y="4903870"/>
                  <a:ext cx="49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D3BA6CF6-D1EF-AE2D-74C5-387710806B98}"/>
                    </a:ext>
                  </a:extLst>
                </p14:cNvPr>
                <p14:cNvContentPartPr/>
                <p14:nvPr/>
              </p14:nvContentPartPr>
              <p14:xfrm>
                <a:off x="4971045" y="4889110"/>
                <a:ext cx="13320" cy="28080"/>
              </p14:xfrm>
            </p:contentPart>
          </mc:Choice>
          <mc:Fallback xmlns="">
            <p:pic>
              <p:nvPicPr>
                <p:cNvPr id="115" name="Ink 114">
                  <a:extLst>
                    <a:ext uri="{FF2B5EF4-FFF2-40B4-BE49-F238E27FC236}">
                      <a16:creationId xmlns:a16="http://schemas.microsoft.com/office/drawing/2014/main" id="{D3BA6CF6-D1EF-AE2D-74C5-387710806B98}"/>
                    </a:ext>
                  </a:extLst>
                </p:cNvPr>
                <p:cNvPicPr/>
                <p:nvPr/>
              </p:nvPicPr>
              <p:blipFill>
                <a:blip r:embed="rId59"/>
                <a:stretch>
                  <a:fillRect/>
                </a:stretch>
              </p:blipFill>
              <p:spPr>
                <a:xfrm>
                  <a:off x="4962045" y="4880470"/>
                  <a:ext cx="3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371C8EFB-B98D-7096-D2F7-CE92D527D552}"/>
                    </a:ext>
                  </a:extLst>
                </p14:cNvPr>
                <p14:cNvContentPartPr/>
                <p14:nvPr/>
              </p14:nvContentPartPr>
              <p14:xfrm>
                <a:off x="5041605" y="4944910"/>
                <a:ext cx="455760" cy="105120"/>
              </p14:xfrm>
            </p:contentPart>
          </mc:Choice>
          <mc:Fallback xmlns="">
            <p:pic>
              <p:nvPicPr>
                <p:cNvPr id="116" name="Ink 115">
                  <a:extLst>
                    <a:ext uri="{FF2B5EF4-FFF2-40B4-BE49-F238E27FC236}">
                      <a16:creationId xmlns:a16="http://schemas.microsoft.com/office/drawing/2014/main" id="{371C8EFB-B98D-7096-D2F7-CE92D527D552}"/>
                    </a:ext>
                  </a:extLst>
                </p:cNvPr>
                <p:cNvPicPr/>
                <p:nvPr/>
              </p:nvPicPr>
              <p:blipFill>
                <a:blip r:embed="rId61"/>
                <a:stretch>
                  <a:fillRect/>
                </a:stretch>
              </p:blipFill>
              <p:spPr>
                <a:xfrm>
                  <a:off x="5032605" y="4935910"/>
                  <a:ext cx="473400" cy="122760"/>
                </a:xfrm>
                <a:prstGeom prst="rect">
                  <a:avLst/>
                </a:prstGeom>
              </p:spPr>
            </p:pic>
          </mc:Fallback>
        </mc:AlternateContent>
      </p:grpSp>
      <p:grpSp>
        <p:nvGrpSpPr>
          <p:cNvPr id="127" name="Group 126">
            <a:extLst>
              <a:ext uri="{FF2B5EF4-FFF2-40B4-BE49-F238E27FC236}">
                <a16:creationId xmlns:a16="http://schemas.microsoft.com/office/drawing/2014/main" id="{CC2D81BD-7B25-6EA2-124B-7830B99595DC}"/>
              </a:ext>
            </a:extLst>
          </p:cNvPr>
          <p:cNvGrpSpPr/>
          <p:nvPr/>
        </p:nvGrpSpPr>
        <p:grpSpPr>
          <a:xfrm>
            <a:off x="3428805" y="5228230"/>
            <a:ext cx="2111040" cy="398520"/>
            <a:chOff x="3428805" y="5228230"/>
            <a:chExt cx="2111040" cy="398520"/>
          </a:xfrm>
        </p:grpSpPr>
        <mc:AlternateContent xmlns:mc="http://schemas.openxmlformats.org/markup-compatibility/2006" xmlns:p14="http://schemas.microsoft.com/office/powerpoint/2010/main">
          <mc:Choice Requires="p14">
            <p:contentPart p14:bwMode="auto" r:id="rId62">
              <p14:nvContentPartPr>
                <p14:cNvPr id="118" name="Ink 117">
                  <a:extLst>
                    <a:ext uri="{FF2B5EF4-FFF2-40B4-BE49-F238E27FC236}">
                      <a16:creationId xmlns:a16="http://schemas.microsoft.com/office/drawing/2014/main" id="{420368A6-7463-8398-9B78-BB10C384C399}"/>
                    </a:ext>
                  </a:extLst>
                </p14:cNvPr>
                <p14:cNvContentPartPr/>
                <p14:nvPr/>
              </p14:nvContentPartPr>
              <p14:xfrm>
                <a:off x="3428805" y="5432350"/>
                <a:ext cx="186840" cy="20160"/>
              </p14:xfrm>
            </p:contentPart>
          </mc:Choice>
          <mc:Fallback xmlns="">
            <p:pic>
              <p:nvPicPr>
                <p:cNvPr id="118" name="Ink 117">
                  <a:extLst>
                    <a:ext uri="{FF2B5EF4-FFF2-40B4-BE49-F238E27FC236}">
                      <a16:creationId xmlns:a16="http://schemas.microsoft.com/office/drawing/2014/main" id="{420368A6-7463-8398-9B78-BB10C384C399}"/>
                    </a:ext>
                  </a:extLst>
                </p:cNvPr>
                <p:cNvPicPr/>
                <p:nvPr/>
              </p:nvPicPr>
              <p:blipFill>
                <a:blip r:embed="rId63"/>
                <a:stretch>
                  <a:fillRect/>
                </a:stretch>
              </p:blipFill>
              <p:spPr>
                <a:xfrm>
                  <a:off x="3419805" y="5423350"/>
                  <a:ext cx="204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18">
                  <a:extLst>
                    <a:ext uri="{FF2B5EF4-FFF2-40B4-BE49-F238E27FC236}">
                      <a16:creationId xmlns:a16="http://schemas.microsoft.com/office/drawing/2014/main" id="{82FCEEE0-88EE-1F09-AD68-A546A2F75233}"/>
                    </a:ext>
                  </a:extLst>
                </p14:cNvPr>
                <p14:cNvContentPartPr/>
                <p14:nvPr/>
              </p14:nvContentPartPr>
              <p14:xfrm>
                <a:off x="3867645" y="5377630"/>
                <a:ext cx="15480" cy="141120"/>
              </p14:xfrm>
            </p:contentPart>
          </mc:Choice>
          <mc:Fallback xmlns="">
            <p:pic>
              <p:nvPicPr>
                <p:cNvPr id="119" name="Ink 118">
                  <a:extLst>
                    <a:ext uri="{FF2B5EF4-FFF2-40B4-BE49-F238E27FC236}">
                      <a16:creationId xmlns:a16="http://schemas.microsoft.com/office/drawing/2014/main" id="{82FCEEE0-88EE-1F09-AD68-A546A2F75233}"/>
                    </a:ext>
                  </a:extLst>
                </p:cNvPr>
                <p:cNvPicPr/>
                <p:nvPr/>
              </p:nvPicPr>
              <p:blipFill>
                <a:blip r:embed="rId65"/>
                <a:stretch>
                  <a:fillRect/>
                </a:stretch>
              </p:blipFill>
              <p:spPr>
                <a:xfrm>
                  <a:off x="3858645" y="5368630"/>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 name="Ink 119">
                  <a:extLst>
                    <a:ext uri="{FF2B5EF4-FFF2-40B4-BE49-F238E27FC236}">
                      <a16:creationId xmlns:a16="http://schemas.microsoft.com/office/drawing/2014/main" id="{235DEC30-0615-2260-1A24-E2A519DB1C55}"/>
                    </a:ext>
                  </a:extLst>
                </p14:cNvPr>
                <p14:cNvContentPartPr/>
                <p14:nvPr/>
              </p14:nvContentPartPr>
              <p14:xfrm>
                <a:off x="3841005" y="5259910"/>
                <a:ext cx="155160" cy="210600"/>
              </p14:xfrm>
            </p:contentPart>
          </mc:Choice>
          <mc:Fallback xmlns="">
            <p:pic>
              <p:nvPicPr>
                <p:cNvPr id="120" name="Ink 119">
                  <a:extLst>
                    <a:ext uri="{FF2B5EF4-FFF2-40B4-BE49-F238E27FC236}">
                      <a16:creationId xmlns:a16="http://schemas.microsoft.com/office/drawing/2014/main" id="{235DEC30-0615-2260-1A24-E2A519DB1C55}"/>
                    </a:ext>
                  </a:extLst>
                </p:cNvPr>
                <p:cNvPicPr/>
                <p:nvPr/>
              </p:nvPicPr>
              <p:blipFill>
                <a:blip r:embed="rId67"/>
                <a:stretch>
                  <a:fillRect/>
                </a:stretch>
              </p:blipFill>
              <p:spPr>
                <a:xfrm>
                  <a:off x="3832365" y="5251270"/>
                  <a:ext cx="172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1" name="Ink 120">
                  <a:extLst>
                    <a:ext uri="{FF2B5EF4-FFF2-40B4-BE49-F238E27FC236}">
                      <a16:creationId xmlns:a16="http://schemas.microsoft.com/office/drawing/2014/main" id="{7C3D12CE-D34B-AB54-E392-BFBE0DAB8505}"/>
                    </a:ext>
                  </a:extLst>
                </p14:cNvPr>
                <p14:cNvContentPartPr/>
                <p14:nvPr/>
              </p14:nvContentPartPr>
              <p14:xfrm>
                <a:off x="4003005" y="5371870"/>
                <a:ext cx="231840" cy="254880"/>
              </p14:xfrm>
            </p:contentPart>
          </mc:Choice>
          <mc:Fallback xmlns="">
            <p:pic>
              <p:nvPicPr>
                <p:cNvPr id="121" name="Ink 120">
                  <a:extLst>
                    <a:ext uri="{FF2B5EF4-FFF2-40B4-BE49-F238E27FC236}">
                      <a16:creationId xmlns:a16="http://schemas.microsoft.com/office/drawing/2014/main" id="{7C3D12CE-D34B-AB54-E392-BFBE0DAB8505}"/>
                    </a:ext>
                  </a:extLst>
                </p:cNvPr>
                <p:cNvPicPr/>
                <p:nvPr/>
              </p:nvPicPr>
              <p:blipFill>
                <a:blip r:embed="rId69"/>
                <a:stretch>
                  <a:fillRect/>
                </a:stretch>
              </p:blipFill>
              <p:spPr>
                <a:xfrm>
                  <a:off x="3994365" y="5363230"/>
                  <a:ext cx="249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2" name="Ink 121">
                  <a:extLst>
                    <a:ext uri="{FF2B5EF4-FFF2-40B4-BE49-F238E27FC236}">
                      <a16:creationId xmlns:a16="http://schemas.microsoft.com/office/drawing/2014/main" id="{569F07F2-BBE6-3D91-0273-65FA8210D985}"/>
                    </a:ext>
                  </a:extLst>
                </p14:cNvPr>
                <p14:cNvContentPartPr/>
                <p14:nvPr/>
              </p14:nvContentPartPr>
              <p14:xfrm>
                <a:off x="4308645" y="5228230"/>
                <a:ext cx="556560" cy="288000"/>
              </p14:xfrm>
            </p:contentPart>
          </mc:Choice>
          <mc:Fallback xmlns="">
            <p:pic>
              <p:nvPicPr>
                <p:cNvPr id="122" name="Ink 121">
                  <a:extLst>
                    <a:ext uri="{FF2B5EF4-FFF2-40B4-BE49-F238E27FC236}">
                      <a16:creationId xmlns:a16="http://schemas.microsoft.com/office/drawing/2014/main" id="{569F07F2-BBE6-3D91-0273-65FA8210D985}"/>
                    </a:ext>
                  </a:extLst>
                </p:cNvPr>
                <p:cNvPicPr/>
                <p:nvPr/>
              </p:nvPicPr>
              <p:blipFill>
                <a:blip r:embed="rId71"/>
                <a:stretch>
                  <a:fillRect/>
                </a:stretch>
              </p:blipFill>
              <p:spPr>
                <a:xfrm>
                  <a:off x="4299645" y="5219590"/>
                  <a:ext cx="574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Ink 122">
                  <a:extLst>
                    <a:ext uri="{FF2B5EF4-FFF2-40B4-BE49-F238E27FC236}">
                      <a16:creationId xmlns:a16="http://schemas.microsoft.com/office/drawing/2014/main" id="{1D224E00-A309-735F-1C2F-761882DAA571}"/>
                    </a:ext>
                  </a:extLst>
                </p14:cNvPr>
                <p14:cNvContentPartPr/>
                <p14:nvPr/>
              </p14:nvContentPartPr>
              <p14:xfrm>
                <a:off x="4839285" y="5372590"/>
                <a:ext cx="82800" cy="36000"/>
              </p14:xfrm>
            </p:contentPart>
          </mc:Choice>
          <mc:Fallback xmlns="">
            <p:pic>
              <p:nvPicPr>
                <p:cNvPr id="123" name="Ink 122">
                  <a:extLst>
                    <a:ext uri="{FF2B5EF4-FFF2-40B4-BE49-F238E27FC236}">
                      <a16:creationId xmlns:a16="http://schemas.microsoft.com/office/drawing/2014/main" id="{1D224E00-A309-735F-1C2F-761882DAA571}"/>
                    </a:ext>
                  </a:extLst>
                </p:cNvPr>
                <p:cNvPicPr/>
                <p:nvPr/>
              </p:nvPicPr>
              <p:blipFill>
                <a:blip r:embed="rId73"/>
                <a:stretch>
                  <a:fillRect/>
                </a:stretch>
              </p:blipFill>
              <p:spPr>
                <a:xfrm>
                  <a:off x="4830645" y="5363590"/>
                  <a:ext cx="100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Ink 123">
                  <a:extLst>
                    <a:ext uri="{FF2B5EF4-FFF2-40B4-BE49-F238E27FC236}">
                      <a16:creationId xmlns:a16="http://schemas.microsoft.com/office/drawing/2014/main" id="{91A76579-87FD-DE9D-8E13-59A321F942FF}"/>
                    </a:ext>
                  </a:extLst>
                </p14:cNvPr>
                <p14:cNvContentPartPr/>
                <p14:nvPr/>
              </p14:nvContentPartPr>
              <p14:xfrm>
                <a:off x="4986525" y="5252350"/>
                <a:ext cx="174960" cy="233280"/>
              </p14:xfrm>
            </p:contentPart>
          </mc:Choice>
          <mc:Fallback xmlns="">
            <p:pic>
              <p:nvPicPr>
                <p:cNvPr id="124" name="Ink 123">
                  <a:extLst>
                    <a:ext uri="{FF2B5EF4-FFF2-40B4-BE49-F238E27FC236}">
                      <a16:creationId xmlns:a16="http://schemas.microsoft.com/office/drawing/2014/main" id="{91A76579-87FD-DE9D-8E13-59A321F942FF}"/>
                    </a:ext>
                  </a:extLst>
                </p:cNvPr>
                <p:cNvPicPr/>
                <p:nvPr/>
              </p:nvPicPr>
              <p:blipFill>
                <a:blip r:embed="rId75"/>
                <a:stretch>
                  <a:fillRect/>
                </a:stretch>
              </p:blipFill>
              <p:spPr>
                <a:xfrm>
                  <a:off x="4977885" y="5243350"/>
                  <a:ext cx="192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Ink 124">
                  <a:extLst>
                    <a:ext uri="{FF2B5EF4-FFF2-40B4-BE49-F238E27FC236}">
                      <a16:creationId xmlns:a16="http://schemas.microsoft.com/office/drawing/2014/main" id="{757A1B77-5EAC-ED07-777C-A2560B1F9FEF}"/>
                    </a:ext>
                  </a:extLst>
                </p14:cNvPr>
                <p14:cNvContentPartPr/>
                <p14:nvPr/>
              </p14:nvContentPartPr>
              <p14:xfrm>
                <a:off x="5159325" y="5307430"/>
                <a:ext cx="118080" cy="180720"/>
              </p14:xfrm>
            </p:contentPart>
          </mc:Choice>
          <mc:Fallback xmlns="">
            <p:pic>
              <p:nvPicPr>
                <p:cNvPr id="125" name="Ink 124">
                  <a:extLst>
                    <a:ext uri="{FF2B5EF4-FFF2-40B4-BE49-F238E27FC236}">
                      <a16:creationId xmlns:a16="http://schemas.microsoft.com/office/drawing/2014/main" id="{757A1B77-5EAC-ED07-777C-A2560B1F9FEF}"/>
                    </a:ext>
                  </a:extLst>
                </p:cNvPr>
                <p:cNvPicPr/>
                <p:nvPr/>
              </p:nvPicPr>
              <p:blipFill>
                <a:blip r:embed="rId77"/>
                <a:stretch>
                  <a:fillRect/>
                </a:stretch>
              </p:blipFill>
              <p:spPr>
                <a:xfrm>
                  <a:off x="5150325" y="5298430"/>
                  <a:ext cx="1357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Ink 125">
                  <a:extLst>
                    <a:ext uri="{FF2B5EF4-FFF2-40B4-BE49-F238E27FC236}">
                      <a16:creationId xmlns:a16="http://schemas.microsoft.com/office/drawing/2014/main" id="{8B87B6A7-F594-6394-9154-2DF95B8E811F}"/>
                    </a:ext>
                  </a:extLst>
                </p14:cNvPr>
                <p14:cNvContentPartPr/>
                <p14:nvPr/>
              </p14:nvContentPartPr>
              <p14:xfrm>
                <a:off x="5325285" y="5323630"/>
                <a:ext cx="214560" cy="142200"/>
              </p14:xfrm>
            </p:contentPart>
          </mc:Choice>
          <mc:Fallback xmlns="">
            <p:pic>
              <p:nvPicPr>
                <p:cNvPr id="126" name="Ink 125">
                  <a:extLst>
                    <a:ext uri="{FF2B5EF4-FFF2-40B4-BE49-F238E27FC236}">
                      <a16:creationId xmlns:a16="http://schemas.microsoft.com/office/drawing/2014/main" id="{8B87B6A7-F594-6394-9154-2DF95B8E811F}"/>
                    </a:ext>
                  </a:extLst>
                </p:cNvPr>
                <p:cNvPicPr/>
                <p:nvPr/>
              </p:nvPicPr>
              <p:blipFill>
                <a:blip r:embed="rId79"/>
                <a:stretch>
                  <a:fillRect/>
                </a:stretch>
              </p:blipFill>
              <p:spPr>
                <a:xfrm>
                  <a:off x="5316285" y="5314630"/>
                  <a:ext cx="23220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8" name="Ink 127">
                <a:extLst>
                  <a:ext uri="{FF2B5EF4-FFF2-40B4-BE49-F238E27FC236}">
                    <a16:creationId xmlns:a16="http://schemas.microsoft.com/office/drawing/2014/main" id="{87454F2D-8DAE-3BD3-F977-3A45607E6C02}"/>
                  </a:ext>
                </a:extLst>
              </p14:cNvPr>
              <p14:cNvContentPartPr/>
              <p14:nvPr/>
            </p14:nvContentPartPr>
            <p14:xfrm>
              <a:off x="921405" y="3929710"/>
              <a:ext cx="252000" cy="28440"/>
            </p14:xfrm>
          </p:contentPart>
        </mc:Choice>
        <mc:Fallback xmlns="">
          <p:pic>
            <p:nvPicPr>
              <p:cNvPr id="128" name="Ink 127">
                <a:extLst>
                  <a:ext uri="{FF2B5EF4-FFF2-40B4-BE49-F238E27FC236}">
                    <a16:creationId xmlns:a16="http://schemas.microsoft.com/office/drawing/2014/main" id="{87454F2D-8DAE-3BD3-F977-3A45607E6C02}"/>
                  </a:ext>
                </a:extLst>
              </p:cNvPr>
              <p:cNvPicPr/>
              <p:nvPr/>
            </p:nvPicPr>
            <p:blipFill>
              <a:blip r:embed="rId81"/>
              <a:stretch>
                <a:fillRect/>
              </a:stretch>
            </p:blipFill>
            <p:spPr>
              <a:xfrm>
                <a:off x="912405" y="3921070"/>
                <a:ext cx="269640" cy="46080"/>
              </a:xfrm>
              <a:prstGeom prst="rect">
                <a:avLst/>
              </a:prstGeom>
            </p:spPr>
          </p:pic>
        </mc:Fallback>
      </mc:AlternateContent>
      <p:grpSp>
        <p:nvGrpSpPr>
          <p:cNvPr id="132" name="Group 131">
            <a:extLst>
              <a:ext uri="{FF2B5EF4-FFF2-40B4-BE49-F238E27FC236}">
                <a16:creationId xmlns:a16="http://schemas.microsoft.com/office/drawing/2014/main" id="{297F7A28-1D9A-F925-9A39-949490805CA0}"/>
              </a:ext>
            </a:extLst>
          </p:cNvPr>
          <p:cNvGrpSpPr/>
          <p:nvPr/>
        </p:nvGrpSpPr>
        <p:grpSpPr>
          <a:xfrm>
            <a:off x="1033365" y="4388710"/>
            <a:ext cx="2149560" cy="280080"/>
            <a:chOff x="1033365" y="4388710"/>
            <a:chExt cx="2149560" cy="280080"/>
          </a:xfrm>
        </p:grpSpPr>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E1E50AC-C6AB-853E-D535-C559BF34803F}"/>
                    </a:ext>
                  </a:extLst>
                </p14:cNvPr>
                <p14:cNvContentPartPr/>
                <p14:nvPr/>
              </p14:nvContentPartPr>
              <p14:xfrm>
                <a:off x="1484445" y="4388710"/>
                <a:ext cx="209160" cy="22320"/>
              </p14:xfrm>
            </p:contentPart>
          </mc:Choice>
          <mc:Fallback xmlns="">
            <p:pic>
              <p:nvPicPr>
                <p:cNvPr id="63" name="Ink 62">
                  <a:extLst>
                    <a:ext uri="{FF2B5EF4-FFF2-40B4-BE49-F238E27FC236}">
                      <a16:creationId xmlns:a16="http://schemas.microsoft.com/office/drawing/2014/main" id="{0E1E50AC-C6AB-853E-D535-C559BF34803F}"/>
                    </a:ext>
                  </a:extLst>
                </p:cNvPr>
                <p:cNvPicPr/>
                <p:nvPr/>
              </p:nvPicPr>
              <p:blipFill>
                <a:blip r:embed="rId83"/>
                <a:stretch>
                  <a:fillRect/>
                </a:stretch>
              </p:blipFill>
              <p:spPr>
                <a:xfrm>
                  <a:off x="1475805" y="4380070"/>
                  <a:ext cx="22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8517D498-A97E-4E88-5AD8-FE9774A04A2A}"/>
                    </a:ext>
                  </a:extLst>
                </p14:cNvPr>
                <p14:cNvContentPartPr/>
                <p14:nvPr/>
              </p14:nvContentPartPr>
              <p14:xfrm>
                <a:off x="1506405" y="4400950"/>
                <a:ext cx="168120" cy="238680"/>
              </p14:xfrm>
            </p:contentPart>
          </mc:Choice>
          <mc:Fallback xmlns="">
            <p:pic>
              <p:nvPicPr>
                <p:cNvPr id="64" name="Ink 63">
                  <a:extLst>
                    <a:ext uri="{FF2B5EF4-FFF2-40B4-BE49-F238E27FC236}">
                      <a16:creationId xmlns:a16="http://schemas.microsoft.com/office/drawing/2014/main" id="{8517D498-A97E-4E88-5AD8-FE9774A04A2A}"/>
                    </a:ext>
                  </a:extLst>
                </p:cNvPr>
                <p:cNvPicPr/>
                <p:nvPr/>
              </p:nvPicPr>
              <p:blipFill>
                <a:blip r:embed="rId85"/>
                <a:stretch>
                  <a:fillRect/>
                </a:stretch>
              </p:blipFill>
              <p:spPr>
                <a:xfrm>
                  <a:off x="1497405" y="4392310"/>
                  <a:ext cx="185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A13A4AEC-71B6-59CC-C1BD-617E9124E521}"/>
                    </a:ext>
                  </a:extLst>
                </p14:cNvPr>
                <p14:cNvContentPartPr/>
                <p14:nvPr/>
              </p14:nvContentPartPr>
              <p14:xfrm>
                <a:off x="1705845" y="4502830"/>
                <a:ext cx="146160" cy="131040"/>
              </p14:xfrm>
            </p:contentPart>
          </mc:Choice>
          <mc:Fallback xmlns="">
            <p:pic>
              <p:nvPicPr>
                <p:cNvPr id="65" name="Ink 64">
                  <a:extLst>
                    <a:ext uri="{FF2B5EF4-FFF2-40B4-BE49-F238E27FC236}">
                      <a16:creationId xmlns:a16="http://schemas.microsoft.com/office/drawing/2014/main" id="{A13A4AEC-71B6-59CC-C1BD-617E9124E521}"/>
                    </a:ext>
                  </a:extLst>
                </p:cNvPr>
                <p:cNvPicPr/>
                <p:nvPr/>
              </p:nvPicPr>
              <p:blipFill>
                <a:blip r:embed="rId87"/>
                <a:stretch>
                  <a:fillRect/>
                </a:stretch>
              </p:blipFill>
              <p:spPr>
                <a:xfrm>
                  <a:off x="1696845" y="4494190"/>
                  <a:ext cx="163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E766B9CD-3320-225F-D671-02622069023E}"/>
                    </a:ext>
                  </a:extLst>
                </p14:cNvPr>
                <p14:cNvContentPartPr/>
                <p14:nvPr/>
              </p14:nvContentPartPr>
              <p14:xfrm>
                <a:off x="1890525" y="4508590"/>
                <a:ext cx="122400" cy="99000"/>
              </p14:xfrm>
            </p:contentPart>
          </mc:Choice>
          <mc:Fallback xmlns="">
            <p:pic>
              <p:nvPicPr>
                <p:cNvPr id="66" name="Ink 65">
                  <a:extLst>
                    <a:ext uri="{FF2B5EF4-FFF2-40B4-BE49-F238E27FC236}">
                      <a16:creationId xmlns:a16="http://schemas.microsoft.com/office/drawing/2014/main" id="{E766B9CD-3320-225F-D671-02622069023E}"/>
                    </a:ext>
                  </a:extLst>
                </p:cNvPr>
                <p:cNvPicPr/>
                <p:nvPr/>
              </p:nvPicPr>
              <p:blipFill>
                <a:blip r:embed="rId89"/>
                <a:stretch>
                  <a:fillRect/>
                </a:stretch>
              </p:blipFill>
              <p:spPr>
                <a:xfrm>
                  <a:off x="1881885" y="4499590"/>
                  <a:ext cx="140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FCB01747-C4A9-6984-F33F-5C616197A394}"/>
                    </a:ext>
                  </a:extLst>
                </p14:cNvPr>
                <p14:cNvContentPartPr/>
                <p14:nvPr/>
              </p14:nvContentPartPr>
              <p14:xfrm>
                <a:off x="2146485" y="4551790"/>
                <a:ext cx="137880" cy="15840"/>
              </p14:xfrm>
            </p:contentPart>
          </mc:Choice>
          <mc:Fallback xmlns="">
            <p:pic>
              <p:nvPicPr>
                <p:cNvPr id="67" name="Ink 66">
                  <a:extLst>
                    <a:ext uri="{FF2B5EF4-FFF2-40B4-BE49-F238E27FC236}">
                      <a16:creationId xmlns:a16="http://schemas.microsoft.com/office/drawing/2014/main" id="{FCB01747-C4A9-6984-F33F-5C616197A394}"/>
                    </a:ext>
                  </a:extLst>
                </p:cNvPr>
                <p:cNvPicPr/>
                <p:nvPr/>
              </p:nvPicPr>
              <p:blipFill>
                <a:blip r:embed="rId91"/>
                <a:stretch>
                  <a:fillRect/>
                </a:stretch>
              </p:blipFill>
              <p:spPr>
                <a:xfrm>
                  <a:off x="2137485" y="4542790"/>
                  <a:ext cx="155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85CF9A8-E0A1-8E44-46CA-05752461314F}"/>
                    </a:ext>
                  </a:extLst>
                </p14:cNvPr>
                <p14:cNvContentPartPr/>
                <p14:nvPr/>
              </p14:nvContentPartPr>
              <p14:xfrm>
                <a:off x="2480925" y="4424710"/>
                <a:ext cx="180000" cy="215640"/>
              </p14:xfrm>
            </p:contentPart>
          </mc:Choice>
          <mc:Fallback xmlns="">
            <p:pic>
              <p:nvPicPr>
                <p:cNvPr id="68" name="Ink 67">
                  <a:extLst>
                    <a:ext uri="{FF2B5EF4-FFF2-40B4-BE49-F238E27FC236}">
                      <a16:creationId xmlns:a16="http://schemas.microsoft.com/office/drawing/2014/main" id="{B85CF9A8-E0A1-8E44-46CA-05752461314F}"/>
                    </a:ext>
                  </a:extLst>
                </p:cNvPr>
                <p:cNvPicPr/>
                <p:nvPr/>
              </p:nvPicPr>
              <p:blipFill>
                <a:blip r:embed="rId93"/>
                <a:stretch>
                  <a:fillRect/>
                </a:stretch>
              </p:blipFill>
              <p:spPr>
                <a:xfrm>
                  <a:off x="2472285" y="4416070"/>
                  <a:ext cx="197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C5CEEB06-53AF-1C35-5394-FD4FAF0BFEEE}"/>
                    </a:ext>
                  </a:extLst>
                </p14:cNvPr>
                <p14:cNvContentPartPr/>
                <p14:nvPr/>
              </p14:nvContentPartPr>
              <p14:xfrm>
                <a:off x="2703765" y="4533790"/>
                <a:ext cx="94320" cy="90720"/>
              </p14:xfrm>
            </p:contentPart>
          </mc:Choice>
          <mc:Fallback xmlns="">
            <p:pic>
              <p:nvPicPr>
                <p:cNvPr id="69" name="Ink 68">
                  <a:extLst>
                    <a:ext uri="{FF2B5EF4-FFF2-40B4-BE49-F238E27FC236}">
                      <a16:creationId xmlns:a16="http://schemas.microsoft.com/office/drawing/2014/main" id="{C5CEEB06-53AF-1C35-5394-FD4FAF0BFEEE}"/>
                    </a:ext>
                  </a:extLst>
                </p:cNvPr>
                <p:cNvPicPr/>
                <p:nvPr/>
              </p:nvPicPr>
              <p:blipFill>
                <a:blip r:embed="rId95"/>
                <a:stretch>
                  <a:fillRect/>
                </a:stretch>
              </p:blipFill>
              <p:spPr>
                <a:xfrm>
                  <a:off x="2694765" y="4524790"/>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0D5A2E99-0061-4AB4-6B33-B173A6559D35}"/>
                    </a:ext>
                  </a:extLst>
                </p14:cNvPr>
                <p14:cNvContentPartPr/>
                <p14:nvPr/>
              </p14:nvContentPartPr>
              <p14:xfrm>
                <a:off x="2851005" y="4517950"/>
                <a:ext cx="153360" cy="96840"/>
              </p14:xfrm>
            </p:contentPart>
          </mc:Choice>
          <mc:Fallback xmlns="">
            <p:pic>
              <p:nvPicPr>
                <p:cNvPr id="70" name="Ink 69">
                  <a:extLst>
                    <a:ext uri="{FF2B5EF4-FFF2-40B4-BE49-F238E27FC236}">
                      <a16:creationId xmlns:a16="http://schemas.microsoft.com/office/drawing/2014/main" id="{0D5A2E99-0061-4AB4-6B33-B173A6559D35}"/>
                    </a:ext>
                  </a:extLst>
                </p:cNvPr>
                <p:cNvPicPr/>
                <p:nvPr/>
              </p:nvPicPr>
              <p:blipFill>
                <a:blip r:embed="rId97"/>
                <a:stretch>
                  <a:fillRect/>
                </a:stretch>
              </p:blipFill>
              <p:spPr>
                <a:xfrm>
                  <a:off x="2842005" y="4509310"/>
                  <a:ext cx="17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8D18BD4B-6EDF-B438-C974-70593447F7DD}"/>
                    </a:ext>
                  </a:extLst>
                </p14:cNvPr>
                <p14:cNvContentPartPr/>
                <p14:nvPr/>
              </p14:nvContentPartPr>
              <p14:xfrm>
                <a:off x="3036765" y="4425430"/>
                <a:ext cx="146160" cy="243360"/>
              </p14:xfrm>
            </p:contentPart>
          </mc:Choice>
          <mc:Fallback xmlns="">
            <p:pic>
              <p:nvPicPr>
                <p:cNvPr id="71" name="Ink 70">
                  <a:extLst>
                    <a:ext uri="{FF2B5EF4-FFF2-40B4-BE49-F238E27FC236}">
                      <a16:creationId xmlns:a16="http://schemas.microsoft.com/office/drawing/2014/main" id="{8D18BD4B-6EDF-B438-C974-70593447F7DD}"/>
                    </a:ext>
                  </a:extLst>
                </p:cNvPr>
                <p:cNvPicPr/>
                <p:nvPr/>
              </p:nvPicPr>
              <p:blipFill>
                <a:blip r:embed="rId99"/>
                <a:stretch>
                  <a:fillRect/>
                </a:stretch>
              </p:blipFill>
              <p:spPr>
                <a:xfrm>
                  <a:off x="3028125" y="4416430"/>
                  <a:ext cx="1638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0A35E3D9-1218-4A29-8D25-8DFC35B691F0}"/>
                    </a:ext>
                  </a:extLst>
                </p14:cNvPr>
                <p14:cNvContentPartPr/>
                <p14:nvPr/>
              </p14:nvContentPartPr>
              <p14:xfrm>
                <a:off x="1033365" y="4506070"/>
                <a:ext cx="133920" cy="16560"/>
              </p14:xfrm>
            </p:contentPart>
          </mc:Choice>
          <mc:Fallback xmlns="">
            <p:pic>
              <p:nvPicPr>
                <p:cNvPr id="129" name="Ink 128">
                  <a:extLst>
                    <a:ext uri="{FF2B5EF4-FFF2-40B4-BE49-F238E27FC236}">
                      <a16:creationId xmlns:a16="http://schemas.microsoft.com/office/drawing/2014/main" id="{0A35E3D9-1218-4A29-8D25-8DFC35B691F0}"/>
                    </a:ext>
                  </a:extLst>
                </p:cNvPr>
                <p:cNvPicPr/>
                <p:nvPr/>
              </p:nvPicPr>
              <p:blipFill>
                <a:blip r:embed="rId101"/>
                <a:stretch>
                  <a:fillRect/>
                </a:stretch>
              </p:blipFill>
              <p:spPr>
                <a:xfrm>
                  <a:off x="1024725" y="4497430"/>
                  <a:ext cx="1515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4DF79C65-55C7-E2C2-1A5B-52953491C701}"/>
                  </a:ext>
                </a:extLst>
              </p14:cNvPr>
              <p14:cNvContentPartPr/>
              <p14:nvPr/>
            </p14:nvContentPartPr>
            <p14:xfrm>
              <a:off x="1034085" y="4985590"/>
              <a:ext cx="197280" cy="33840"/>
            </p14:xfrm>
          </p:contentPart>
        </mc:Choice>
        <mc:Fallback xmlns="">
          <p:pic>
            <p:nvPicPr>
              <p:cNvPr id="130" name="Ink 129">
                <a:extLst>
                  <a:ext uri="{FF2B5EF4-FFF2-40B4-BE49-F238E27FC236}">
                    <a16:creationId xmlns:a16="http://schemas.microsoft.com/office/drawing/2014/main" id="{4DF79C65-55C7-E2C2-1A5B-52953491C701}"/>
                  </a:ext>
                </a:extLst>
              </p:cNvPr>
              <p:cNvPicPr/>
              <p:nvPr/>
            </p:nvPicPr>
            <p:blipFill>
              <a:blip r:embed="rId103"/>
              <a:stretch>
                <a:fillRect/>
              </a:stretch>
            </p:blipFill>
            <p:spPr>
              <a:xfrm>
                <a:off x="1025445" y="4976590"/>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1" name="Ink 130">
                <a:extLst>
                  <a:ext uri="{FF2B5EF4-FFF2-40B4-BE49-F238E27FC236}">
                    <a16:creationId xmlns:a16="http://schemas.microsoft.com/office/drawing/2014/main" id="{91059A0F-A7CD-D7C6-DEFA-2454F7099230}"/>
                  </a:ext>
                </a:extLst>
              </p14:cNvPr>
              <p14:cNvContentPartPr/>
              <p14:nvPr/>
            </p14:nvContentPartPr>
            <p14:xfrm>
              <a:off x="1112925" y="5391310"/>
              <a:ext cx="104760" cy="30240"/>
            </p14:xfrm>
          </p:contentPart>
        </mc:Choice>
        <mc:Fallback xmlns="">
          <p:pic>
            <p:nvPicPr>
              <p:cNvPr id="131" name="Ink 130">
                <a:extLst>
                  <a:ext uri="{FF2B5EF4-FFF2-40B4-BE49-F238E27FC236}">
                    <a16:creationId xmlns:a16="http://schemas.microsoft.com/office/drawing/2014/main" id="{91059A0F-A7CD-D7C6-DEFA-2454F7099230}"/>
                  </a:ext>
                </a:extLst>
              </p:cNvPr>
              <p:cNvPicPr/>
              <p:nvPr/>
            </p:nvPicPr>
            <p:blipFill>
              <a:blip r:embed="rId105"/>
              <a:stretch>
                <a:fillRect/>
              </a:stretch>
            </p:blipFill>
            <p:spPr>
              <a:xfrm>
                <a:off x="1103925" y="5382310"/>
                <a:ext cx="122400" cy="47880"/>
              </a:xfrm>
              <a:prstGeom prst="rect">
                <a:avLst/>
              </a:prstGeom>
            </p:spPr>
          </p:pic>
        </mc:Fallback>
      </mc:AlternateContent>
      <p:grpSp>
        <p:nvGrpSpPr>
          <p:cNvPr id="146" name="Group 145">
            <a:extLst>
              <a:ext uri="{FF2B5EF4-FFF2-40B4-BE49-F238E27FC236}">
                <a16:creationId xmlns:a16="http://schemas.microsoft.com/office/drawing/2014/main" id="{ABFF4FDD-D3A5-E162-C458-56CB69511F7F}"/>
              </a:ext>
            </a:extLst>
          </p:cNvPr>
          <p:cNvGrpSpPr/>
          <p:nvPr/>
        </p:nvGrpSpPr>
        <p:grpSpPr>
          <a:xfrm>
            <a:off x="290325" y="1009390"/>
            <a:ext cx="4462920" cy="3180960"/>
            <a:chOff x="290325" y="1009390"/>
            <a:chExt cx="4462920" cy="3180960"/>
          </a:xfrm>
        </p:grpSpPr>
        <mc:AlternateContent xmlns:mc="http://schemas.openxmlformats.org/markup-compatibility/2006" xmlns:p14="http://schemas.microsoft.com/office/powerpoint/2010/main">
          <mc:Choice Requires="p14">
            <p:contentPart p14:bwMode="auto" r:id="rId106">
              <p14:nvContentPartPr>
                <p14:cNvPr id="55" name="Ink 54">
                  <a:extLst>
                    <a:ext uri="{FF2B5EF4-FFF2-40B4-BE49-F238E27FC236}">
                      <a16:creationId xmlns:a16="http://schemas.microsoft.com/office/drawing/2014/main" id="{5B0293AB-0E38-2400-BBB7-19F9286BC739}"/>
                    </a:ext>
                  </a:extLst>
                </p14:cNvPr>
                <p14:cNvContentPartPr/>
                <p14:nvPr/>
              </p14:nvContentPartPr>
              <p14:xfrm>
                <a:off x="1430805" y="3817750"/>
                <a:ext cx="19440" cy="295200"/>
              </p14:xfrm>
            </p:contentPart>
          </mc:Choice>
          <mc:Fallback xmlns="">
            <p:pic>
              <p:nvPicPr>
                <p:cNvPr id="55" name="Ink 54">
                  <a:extLst>
                    <a:ext uri="{FF2B5EF4-FFF2-40B4-BE49-F238E27FC236}">
                      <a16:creationId xmlns:a16="http://schemas.microsoft.com/office/drawing/2014/main" id="{5B0293AB-0E38-2400-BBB7-19F9286BC739}"/>
                    </a:ext>
                  </a:extLst>
                </p:cNvPr>
                <p:cNvPicPr/>
                <p:nvPr/>
              </p:nvPicPr>
              <p:blipFill>
                <a:blip r:embed="rId107"/>
                <a:stretch>
                  <a:fillRect/>
                </a:stretch>
              </p:blipFill>
              <p:spPr>
                <a:xfrm>
                  <a:off x="1422165" y="3809110"/>
                  <a:ext cx="37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 name="Ink 55">
                  <a:extLst>
                    <a:ext uri="{FF2B5EF4-FFF2-40B4-BE49-F238E27FC236}">
                      <a16:creationId xmlns:a16="http://schemas.microsoft.com/office/drawing/2014/main" id="{3D1C5F82-8F6A-2DC8-9506-51DBD4EF3FDD}"/>
                    </a:ext>
                  </a:extLst>
                </p14:cNvPr>
                <p14:cNvContentPartPr/>
                <p14:nvPr/>
              </p14:nvContentPartPr>
              <p14:xfrm>
                <a:off x="1566165" y="3881830"/>
                <a:ext cx="139680" cy="176400"/>
              </p14:xfrm>
            </p:contentPart>
          </mc:Choice>
          <mc:Fallback xmlns="">
            <p:pic>
              <p:nvPicPr>
                <p:cNvPr id="56" name="Ink 55">
                  <a:extLst>
                    <a:ext uri="{FF2B5EF4-FFF2-40B4-BE49-F238E27FC236}">
                      <a16:creationId xmlns:a16="http://schemas.microsoft.com/office/drawing/2014/main" id="{3D1C5F82-8F6A-2DC8-9506-51DBD4EF3FDD}"/>
                    </a:ext>
                  </a:extLst>
                </p:cNvPr>
                <p:cNvPicPr/>
                <p:nvPr/>
              </p:nvPicPr>
              <p:blipFill>
                <a:blip r:embed="rId109"/>
                <a:stretch>
                  <a:fillRect/>
                </a:stretch>
              </p:blipFill>
              <p:spPr>
                <a:xfrm>
                  <a:off x="1557525" y="3873190"/>
                  <a:ext cx="157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7" name="Ink 56">
                  <a:extLst>
                    <a:ext uri="{FF2B5EF4-FFF2-40B4-BE49-F238E27FC236}">
                      <a16:creationId xmlns:a16="http://schemas.microsoft.com/office/drawing/2014/main" id="{902A2765-CBE7-D8D3-4338-74D5FC9FEB0A}"/>
                    </a:ext>
                  </a:extLst>
                </p14:cNvPr>
                <p14:cNvContentPartPr/>
                <p14:nvPr/>
              </p14:nvContentPartPr>
              <p14:xfrm>
                <a:off x="1774965" y="3865990"/>
                <a:ext cx="170280" cy="192960"/>
              </p14:xfrm>
            </p:contentPart>
          </mc:Choice>
          <mc:Fallback xmlns="">
            <p:pic>
              <p:nvPicPr>
                <p:cNvPr id="57" name="Ink 56">
                  <a:extLst>
                    <a:ext uri="{FF2B5EF4-FFF2-40B4-BE49-F238E27FC236}">
                      <a16:creationId xmlns:a16="http://schemas.microsoft.com/office/drawing/2014/main" id="{902A2765-CBE7-D8D3-4338-74D5FC9FEB0A}"/>
                    </a:ext>
                  </a:extLst>
                </p:cNvPr>
                <p:cNvPicPr/>
                <p:nvPr/>
              </p:nvPicPr>
              <p:blipFill>
                <a:blip r:embed="rId111"/>
                <a:stretch>
                  <a:fillRect/>
                </a:stretch>
              </p:blipFill>
              <p:spPr>
                <a:xfrm>
                  <a:off x="1766325" y="3857350"/>
                  <a:ext cx="187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 name="Ink 57">
                  <a:extLst>
                    <a:ext uri="{FF2B5EF4-FFF2-40B4-BE49-F238E27FC236}">
                      <a16:creationId xmlns:a16="http://schemas.microsoft.com/office/drawing/2014/main" id="{D27FA65B-F043-9602-0021-33A4029DD7AA}"/>
                    </a:ext>
                  </a:extLst>
                </p14:cNvPr>
                <p14:cNvContentPartPr/>
                <p14:nvPr/>
              </p14:nvContentPartPr>
              <p14:xfrm>
                <a:off x="2005005" y="3898390"/>
                <a:ext cx="149400" cy="160200"/>
              </p14:xfrm>
            </p:contentPart>
          </mc:Choice>
          <mc:Fallback xmlns="">
            <p:pic>
              <p:nvPicPr>
                <p:cNvPr id="58" name="Ink 57">
                  <a:extLst>
                    <a:ext uri="{FF2B5EF4-FFF2-40B4-BE49-F238E27FC236}">
                      <a16:creationId xmlns:a16="http://schemas.microsoft.com/office/drawing/2014/main" id="{D27FA65B-F043-9602-0021-33A4029DD7AA}"/>
                    </a:ext>
                  </a:extLst>
                </p:cNvPr>
                <p:cNvPicPr/>
                <p:nvPr/>
              </p:nvPicPr>
              <p:blipFill>
                <a:blip r:embed="rId113"/>
                <a:stretch>
                  <a:fillRect/>
                </a:stretch>
              </p:blipFill>
              <p:spPr>
                <a:xfrm>
                  <a:off x="1996005" y="3889750"/>
                  <a:ext cx="167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Ink 58">
                  <a:extLst>
                    <a:ext uri="{FF2B5EF4-FFF2-40B4-BE49-F238E27FC236}">
                      <a16:creationId xmlns:a16="http://schemas.microsoft.com/office/drawing/2014/main" id="{03A30372-5F4D-5D23-0E00-009281752DAC}"/>
                    </a:ext>
                  </a:extLst>
                </p14:cNvPr>
                <p14:cNvContentPartPr/>
                <p14:nvPr/>
              </p14:nvContentPartPr>
              <p14:xfrm>
                <a:off x="2501085" y="3863110"/>
                <a:ext cx="102960" cy="327240"/>
              </p14:xfrm>
            </p:contentPart>
          </mc:Choice>
          <mc:Fallback xmlns="">
            <p:pic>
              <p:nvPicPr>
                <p:cNvPr id="59" name="Ink 58">
                  <a:extLst>
                    <a:ext uri="{FF2B5EF4-FFF2-40B4-BE49-F238E27FC236}">
                      <a16:creationId xmlns:a16="http://schemas.microsoft.com/office/drawing/2014/main" id="{03A30372-5F4D-5D23-0E00-009281752DAC}"/>
                    </a:ext>
                  </a:extLst>
                </p:cNvPr>
                <p:cNvPicPr/>
                <p:nvPr/>
              </p:nvPicPr>
              <p:blipFill>
                <a:blip r:embed="rId115"/>
                <a:stretch>
                  <a:fillRect/>
                </a:stretch>
              </p:blipFill>
              <p:spPr>
                <a:xfrm>
                  <a:off x="2492445" y="3854110"/>
                  <a:ext cx="120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Ink 59">
                  <a:extLst>
                    <a:ext uri="{FF2B5EF4-FFF2-40B4-BE49-F238E27FC236}">
                      <a16:creationId xmlns:a16="http://schemas.microsoft.com/office/drawing/2014/main" id="{D6126121-7D1C-CC96-4D4C-F0225C5705B7}"/>
                    </a:ext>
                  </a:extLst>
                </p14:cNvPr>
                <p14:cNvContentPartPr/>
                <p14:nvPr/>
              </p14:nvContentPartPr>
              <p14:xfrm>
                <a:off x="2676765" y="3894070"/>
                <a:ext cx="88200" cy="257400"/>
              </p14:xfrm>
            </p:contentPart>
          </mc:Choice>
          <mc:Fallback xmlns="">
            <p:pic>
              <p:nvPicPr>
                <p:cNvPr id="60" name="Ink 59">
                  <a:extLst>
                    <a:ext uri="{FF2B5EF4-FFF2-40B4-BE49-F238E27FC236}">
                      <a16:creationId xmlns:a16="http://schemas.microsoft.com/office/drawing/2014/main" id="{D6126121-7D1C-CC96-4D4C-F0225C5705B7}"/>
                    </a:ext>
                  </a:extLst>
                </p:cNvPr>
                <p:cNvPicPr/>
                <p:nvPr/>
              </p:nvPicPr>
              <p:blipFill>
                <a:blip r:embed="rId117"/>
                <a:stretch>
                  <a:fillRect/>
                </a:stretch>
              </p:blipFill>
              <p:spPr>
                <a:xfrm>
                  <a:off x="2667765" y="3885430"/>
                  <a:ext cx="105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9AF8A813-41A2-9877-BAE8-EEFDD372AD3E}"/>
                    </a:ext>
                  </a:extLst>
                </p14:cNvPr>
                <p14:cNvContentPartPr/>
                <p14:nvPr/>
              </p14:nvContentPartPr>
              <p14:xfrm>
                <a:off x="2832645" y="3796870"/>
                <a:ext cx="59040" cy="223560"/>
              </p14:xfrm>
            </p:contentPart>
          </mc:Choice>
          <mc:Fallback xmlns="">
            <p:pic>
              <p:nvPicPr>
                <p:cNvPr id="61" name="Ink 60">
                  <a:extLst>
                    <a:ext uri="{FF2B5EF4-FFF2-40B4-BE49-F238E27FC236}">
                      <a16:creationId xmlns:a16="http://schemas.microsoft.com/office/drawing/2014/main" id="{9AF8A813-41A2-9877-BAE8-EEFDD372AD3E}"/>
                    </a:ext>
                  </a:extLst>
                </p:cNvPr>
                <p:cNvPicPr/>
                <p:nvPr/>
              </p:nvPicPr>
              <p:blipFill>
                <a:blip r:embed="rId119"/>
                <a:stretch>
                  <a:fillRect/>
                </a:stretch>
              </p:blipFill>
              <p:spPr>
                <a:xfrm>
                  <a:off x="2824005" y="3787870"/>
                  <a:ext cx="76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CE2DE36-F140-5717-E7A2-FA6641FAF412}"/>
                    </a:ext>
                  </a:extLst>
                </p14:cNvPr>
                <p14:cNvContentPartPr/>
                <p14:nvPr/>
              </p14:nvContentPartPr>
              <p14:xfrm>
                <a:off x="3112365" y="3901630"/>
                <a:ext cx="206280" cy="16560"/>
              </p14:xfrm>
            </p:contentPart>
          </mc:Choice>
          <mc:Fallback xmlns="">
            <p:pic>
              <p:nvPicPr>
                <p:cNvPr id="92" name="Ink 91">
                  <a:extLst>
                    <a:ext uri="{FF2B5EF4-FFF2-40B4-BE49-F238E27FC236}">
                      <a16:creationId xmlns:a16="http://schemas.microsoft.com/office/drawing/2014/main" id="{0CE2DE36-F140-5717-E7A2-FA6641FAF412}"/>
                    </a:ext>
                  </a:extLst>
                </p:cNvPr>
                <p:cNvPicPr/>
                <p:nvPr/>
              </p:nvPicPr>
              <p:blipFill>
                <a:blip r:embed="rId121"/>
                <a:stretch>
                  <a:fillRect/>
                </a:stretch>
              </p:blipFill>
              <p:spPr>
                <a:xfrm>
                  <a:off x="3103365" y="3892990"/>
                  <a:ext cx="223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D91E5B20-5EEA-7DAB-C549-CAA7FB93C3DA}"/>
                    </a:ext>
                  </a:extLst>
                </p14:cNvPr>
                <p14:cNvContentPartPr/>
                <p14:nvPr/>
              </p14:nvContentPartPr>
              <p14:xfrm>
                <a:off x="3607365" y="3850510"/>
                <a:ext cx="18720" cy="208800"/>
              </p14:xfrm>
            </p:contentPart>
          </mc:Choice>
          <mc:Fallback xmlns="">
            <p:pic>
              <p:nvPicPr>
                <p:cNvPr id="93" name="Ink 92">
                  <a:extLst>
                    <a:ext uri="{FF2B5EF4-FFF2-40B4-BE49-F238E27FC236}">
                      <a16:creationId xmlns:a16="http://schemas.microsoft.com/office/drawing/2014/main" id="{D91E5B20-5EEA-7DAB-C549-CAA7FB93C3DA}"/>
                    </a:ext>
                  </a:extLst>
                </p:cNvPr>
                <p:cNvPicPr/>
                <p:nvPr/>
              </p:nvPicPr>
              <p:blipFill>
                <a:blip r:embed="rId123"/>
                <a:stretch>
                  <a:fillRect/>
                </a:stretch>
              </p:blipFill>
              <p:spPr>
                <a:xfrm>
                  <a:off x="3598725" y="3841870"/>
                  <a:ext cx="36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12203902-EABE-3B48-3721-FD07A540320C}"/>
                    </a:ext>
                  </a:extLst>
                </p14:cNvPr>
                <p14:cNvContentPartPr/>
                <p14:nvPr/>
              </p14:nvContentPartPr>
              <p14:xfrm>
                <a:off x="3586125" y="3785350"/>
                <a:ext cx="129600" cy="132480"/>
              </p14:xfrm>
            </p:contentPart>
          </mc:Choice>
          <mc:Fallback xmlns="">
            <p:pic>
              <p:nvPicPr>
                <p:cNvPr id="94" name="Ink 93">
                  <a:extLst>
                    <a:ext uri="{FF2B5EF4-FFF2-40B4-BE49-F238E27FC236}">
                      <a16:creationId xmlns:a16="http://schemas.microsoft.com/office/drawing/2014/main" id="{12203902-EABE-3B48-3721-FD07A540320C}"/>
                    </a:ext>
                  </a:extLst>
                </p:cNvPr>
                <p:cNvPicPr/>
                <p:nvPr/>
              </p:nvPicPr>
              <p:blipFill>
                <a:blip r:embed="rId125"/>
                <a:stretch>
                  <a:fillRect/>
                </a:stretch>
              </p:blipFill>
              <p:spPr>
                <a:xfrm>
                  <a:off x="3577125" y="3776710"/>
                  <a:ext cx="147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C65E369E-2794-168A-E803-5BFF7D9E841C}"/>
                    </a:ext>
                  </a:extLst>
                </p14:cNvPr>
                <p14:cNvContentPartPr/>
                <p14:nvPr/>
              </p14:nvContentPartPr>
              <p14:xfrm>
                <a:off x="3760365" y="3831070"/>
                <a:ext cx="295560" cy="188280"/>
              </p14:xfrm>
            </p:contentPart>
          </mc:Choice>
          <mc:Fallback xmlns="">
            <p:pic>
              <p:nvPicPr>
                <p:cNvPr id="95" name="Ink 94">
                  <a:extLst>
                    <a:ext uri="{FF2B5EF4-FFF2-40B4-BE49-F238E27FC236}">
                      <a16:creationId xmlns:a16="http://schemas.microsoft.com/office/drawing/2014/main" id="{C65E369E-2794-168A-E803-5BFF7D9E841C}"/>
                    </a:ext>
                  </a:extLst>
                </p:cNvPr>
                <p:cNvPicPr/>
                <p:nvPr/>
              </p:nvPicPr>
              <p:blipFill>
                <a:blip r:embed="rId127"/>
                <a:stretch>
                  <a:fillRect/>
                </a:stretch>
              </p:blipFill>
              <p:spPr>
                <a:xfrm>
                  <a:off x="3751725" y="3822070"/>
                  <a:ext cx="313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8BE4D5AB-62D1-9BD8-4A13-95FB996062D4}"/>
                    </a:ext>
                  </a:extLst>
                </p14:cNvPr>
                <p14:cNvContentPartPr/>
                <p14:nvPr/>
              </p14:nvContentPartPr>
              <p14:xfrm>
                <a:off x="4082565" y="3834670"/>
                <a:ext cx="327240" cy="328680"/>
              </p14:xfrm>
            </p:contentPart>
          </mc:Choice>
          <mc:Fallback xmlns="">
            <p:pic>
              <p:nvPicPr>
                <p:cNvPr id="96" name="Ink 95">
                  <a:extLst>
                    <a:ext uri="{FF2B5EF4-FFF2-40B4-BE49-F238E27FC236}">
                      <a16:creationId xmlns:a16="http://schemas.microsoft.com/office/drawing/2014/main" id="{8BE4D5AB-62D1-9BD8-4A13-95FB996062D4}"/>
                    </a:ext>
                  </a:extLst>
                </p:cNvPr>
                <p:cNvPicPr/>
                <p:nvPr/>
              </p:nvPicPr>
              <p:blipFill>
                <a:blip r:embed="rId129"/>
                <a:stretch>
                  <a:fillRect/>
                </a:stretch>
              </p:blipFill>
              <p:spPr>
                <a:xfrm>
                  <a:off x="4073925" y="3825670"/>
                  <a:ext cx="344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BECB3F37-8135-D0B9-7F6A-9C75F0CBA517}"/>
                    </a:ext>
                  </a:extLst>
                </p14:cNvPr>
                <p14:cNvContentPartPr/>
                <p14:nvPr/>
              </p14:nvContentPartPr>
              <p14:xfrm>
                <a:off x="4472445" y="3822790"/>
                <a:ext cx="121680" cy="164160"/>
              </p14:xfrm>
            </p:contentPart>
          </mc:Choice>
          <mc:Fallback xmlns="">
            <p:pic>
              <p:nvPicPr>
                <p:cNvPr id="97" name="Ink 96">
                  <a:extLst>
                    <a:ext uri="{FF2B5EF4-FFF2-40B4-BE49-F238E27FC236}">
                      <a16:creationId xmlns:a16="http://schemas.microsoft.com/office/drawing/2014/main" id="{BECB3F37-8135-D0B9-7F6A-9C75F0CBA517}"/>
                    </a:ext>
                  </a:extLst>
                </p:cNvPr>
                <p:cNvPicPr/>
                <p:nvPr/>
              </p:nvPicPr>
              <p:blipFill>
                <a:blip r:embed="rId131"/>
                <a:stretch>
                  <a:fillRect/>
                </a:stretch>
              </p:blipFill>
              <p:spPr>
                <a:xfrm>
                  <a:off x="4463805" y="3814150"/>
                  <a:ext cx="139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B58FD7F6-7A58-69A0-1DA6-61C1FCA5F07F}"/>
                    </a:ext>
                  </a:extLst>
                </p14:cNvPr>
                <p14:cNvContentPartPr/>
                <p14:nvPr/>
              </p14:nvContentPartPr>
              <p14:xfrm>
                <a:off x="4622925" y="3789670"/>
                <a:ext cx="130320" cy="166320"/>
              </p14:xfrm>
            </p:contentPart>
          </mc:Choice>
          <mc:Fallback xmlns="">
            <p:pic>
              <p:nvPicPr>
                <p:cNvPr id="98" name="Ink 97">
                  <a:extLst>
                    <a:ext uri="{FF2B5EF4-FFF2-40B4-BE49-F238E27FC236}">
                      <a16:creationId xmlns:a16="http://schemas.microsoft.com/office/drawing/2014/main" id="{B58FD7F6-7A58-69A0-1DA6-61C1FCA5F07F}"/>
                    </a:ext>
                  </a:extLst>
                </p:cNvPr>
                <p:cNvPicPr/>
                <p:nvPr/>
              </p:nvPicPr>
              <p:blipFill>
                <a:blip r:embed="rId133"/>
                <a:stretch>
                  <a:fillRect/>
                </a:stretch>
              </p:blipFill>
              <p:spPr>
                <a:xfrm>
                  <a:off x="4613925" y="3781030"/>
                  <a:ext cx="147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 name="Ink 2">
                  <a:extLst>
                    <a:ext uri="{FF2B5EF4-FFF2-40B4-BE49-F238E27FC236}">
                      <a16:creationId xmlns:a16="http://schemas.microsoft.com/office/drawing/2014/main" id="{0D8FB1F8-7481-7C54-5EED-76AE84D930C9}"/>
                    </a:ext>
                  </a:extLst>
                </p14:cNvPr>
                <p14:cNvContentPartPr/>
                <p14:nvPr/>
              </p14:nvContentPartPr>
              <p14:xfrm>
                <a:off x="490485" y="1196590"/>
                <a:ext cx="3690000" cy="162360"/>
              </p14:xfrm>
            </p:contentPart>
          </mc:Choice>
          <mc:Fallback xmlns="">
            <p:pic>
              <p:nvPicPr>
                <p:cNvPr id="3" name="Ink 2">
                  <a:extLst>
                    <a:ext uri="{FF2B5EF4-FFF2-40B4-BE49-F238E27FC236}">
                      <a16:creationId xmlns:a16="http://schemas.microsoft.com/office/drawing/2014/main" id="{0D8FB1F8-7481-7C54-5EED-76AE84D930C9}"/>
                    </a:ext>
                  </a:extLst>
                </p:cNvPr>
                <p:cNvPicPr/>
                <p:nvPr/>
              </p:nvPicPr>
              <p:blipFill>
                <a:blip r:embed="rId135"/>
                <a:stretch>
                  <a:fillRect/>
                </a:stretch>
              </p:blipFill>
              <p:spPr>
                <a:xfrm>
                  <a:off x="481845" y="1187590"/>
                  <a:ext cx="370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 name="Ink 3">
                  <a:extLst>
                    <a:ext uri="{FF2B5EF4-FFF2-40B4-BE49-F238E27FC236}">
                      <a16:creationId xmlns:a16="http://schemas.microsoft.com/office/drawing/2014/main" id="{0F17602B-9DE0-C3DA-A17F-188B1638B20F}"/>
                    </a:ext>
                  </a:extLst>
                </p14:cNvPr>
                <p14:cNvContentPartPr/>
                <p14:nvPr/>
              </p14:nvContentPartPr>
              <p14:xfrm>
                <a:off x="290325" y="1201990"/>
                <a:ext cx="3917160" cy="2314080"/>
              </p14:xfrm>
            </p:contentPart>
          </mc:Choice>
          <mc:Fallback xmlns="">
            <p:pic>
              <p:nvPicPr>
                <p:cNvPr id="4" name="Ink 3">
                  <a:extLst>
                    <a:ext uri="{FF2B5EF4-FFF2-40B4-BE49-F238E27FC236}">
                      <a16:creationId xmlns:a16="http://schemas.microsoft.com/office/drawing/2014/main" id="{0F17602B-9DE0-C3DA-A17F-188B1638B20F}"/>
                    </a:ext>
                  </a:extLst>
                </p:cNvPr>
                <p:cNvPicPr/>
                <p:nvPr/>
              </p:nvPicPr>
              <p:blipFill>
                <a:blip r:embed="rId137"/>
                <a:stretch>
                  <a:fillRect/>
                </a:stretch>
              </p:blipFill>
              <p:spPr>
                <a:xfrm>
                  <a:off x="281325" y="1193350"/>
                  <a:ext cx="3934800" cy="233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 name="Ink 4">
                  <a:extLst>
                    <a:ext uri="{FF2B5EF4-FFF2-40B4-BE49-F238E27FC236}">
                      <a16:creationId xmlns:a16="http://schemas.microsoft.com/office/drawing/2014/main" id="{BAEBD844-6E95-C535-EBFC-1B0A1B0AF09D}"/>
                    </a:ext>
                  </a:extLst>
                </p14:cNvPr>
                <p14:cNvContentPartPr/>
                <p14:nvPr/>
              </p14:nvContentPartPr>
              <p14:xfrm>
                <a:off x="4097325" y="1326910"/>
                <a:ext cx="221760" cy="2327040"/>
              </p14:xfrm>
            </p:contentPart>
          </mc:Choice>
          <mc:Fallback xmlns="">
            <p:pic>
              <p:nvPicPr>
                <p:cNvPr id="5" name="Ink 4">
                  <a:extLst>
                    <a:ext uri="{FF2B5EF4-FFF2-40B4-BE49-F238E27FC236}">
                      <a16:creationId xmlns:a16="http://schemas.microsoft.com/office/drawing/2014/main" id="{BAEBD844-6E95-C535-EBFC-1B0A1B0AF09D}"/>
                    </a:ext>
                  </a:extLst>
                </p:cNvPr>
                <p:cNvPicPr/>
                <p:nvPr/>
              </p:nvPicPr>
              <p:blipFill>
                <a:blip r:embed="rId139"/>
                <a:stretch>
                  <a:fillRect/>
                </a:stretch>
              </p:blipFill>
              <p:spPr>
                <a:xfrm>
                  <a:off x="4088685" y="1318270"/>
                  <a:ext cx="239400" cy="234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Ink 5">
                  <a:extLst>
                    <a:ext uri="{FF2B5EF4-FFF2-40B4-BE49-F238E27FC236}">
                      <a16:creationId xmlns:a16="http://schemas.microsoft.com/office/drawing/2014/main" id="{3985DB6C-8C9E-50E3-FF4F-7E6E51640BAE}"/>
                    </a:ext>
                  </a:extLst>
                </p14:cNvPr>
                <p14:cNvContentPartPr/>
                <p14:nvPr/>
              </p14:nvContentPartPr>
              <p14:xfrm>
                <a:off x="745005" y="1486030"/>
                <a:ext cx="1692360" cy="813600"/>
              </p14:xfrm>
            </p:contentPart>
          </mc:Choice>
          <mc:Fallback xmlns="">
            <p:pic>
              <p:nvPicPr>
                <p:cNvPr id="6" name="Ink 5">
                  <a:extLst>
                    <a:ext uri="{FF2B5EF4-FFF2-40B4-BE49-F238E27FC236}">
                      <a16:creationId xmlns:a16="http://schemas.microsoft.com/office/drawing/2014/main" id="{3985DB6C-8C9E-50E3-FF4F-7E6E51640BAE}"/>
                    </a:ext>
                  </a:extLst>
                </p:cNvPr>
                <p:cNvPicPr/>
                <p:nvPr/>
              </p:nvPicPr>
              <p:blipFill>
                <a:blip r:embed="rId141"/>
                <a:stretch>
                  <a:fillRect/>
                </a:stretch>
              </p:blipFill>
              <p:spPr>
                <a:xfrm>
                  <a:off x="736365" y="1477390"/>
                  <a:ext cx="171000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Ink 6">
                  <a:extLst>
                    <a:ext uri="{FF2B5EF4-FFF2-40B4-BE49-F238E27FC236}">
                      <a16:creationId xmlns:a16="http://schemas.microsoft.com/office/drawing/2014/main" id="{7C716D37-B5C4-5E80-2E2B-571ED8AEAAB2}"/>
                    </a:ext>
                  </a:extLst>
                </p14:cNvPr>
                <p14:cNvContentPartPr/>
                <p14:nvPr/>
              </p14:nvContentPartPr>
              <p14:xfrm>
                <a:off x="738885" y="1435990"/>
                <a:ext cx="1640880" cy="784800"/>
              </p14:xfrm>
            </p:contentPart>
          </mc:Choice>
          <mc:Fallback xmlns="">
            <p:pic>
              <p:nvPicPr>
                <p:cNvPr id="7" name="Ink 6">
                  <a:extLst>
                    <a:ext uri="{FF2B5EF4-FFF2-40B4-BE49-F238E27FC236}">
                      <a16:creationId xmlns:a16="http://schemas.microsoft.com/office/drawing/2014/main" id="{7C716D37-B5C4-5E80-2E2B-571ED8AEAAB2}"/>
                    </a:ext>
                  </a:extLst>
                </p:cNvPr>
                <p:cNvPicPr/>
                <p:nvPr/>
              </p:nvPicPr>
              <p:blipFill>
                <a:blip r:embed="rId143"/>
                <a:stretch>
                  <a:fillRect/>
                </a:stretch>
              </p:blipFill>
              <p:spPr>
                <a:xfrm>
                  <a:off x="729885" y="1427350"/>
                  <a:ext cx="16585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 name="Ink 8">
                  <a:extLst>
                    <a:ext uri="{FF2B5EF4-FFF2-40B4-BE49-F238E27FC236}">
                      <a16:creationId xmlns:a16="http://schemas.microsoft.com/office/drawing/2014/main" id="{E7AA60EE-8045-DBD1-731B-95EDA4756E53}"/>
                    </a:ext>
                  </a:extLst>
                </p14:cNvPr>
                <p14:cNvContentPartPr/>
                <p14:nvPr/>
              </p14:nvContentPartPr>
              <p14:xfrm>
                <a:off x="2477325" y="1631830"/>
                <a:ext cx="1316880" cy="786960"/>
              </p14:xfrm>
            </p:contentPart>
          </mc:Choice>
          <mc:Fallback xmlns="">
            <p:pic>
              <p:nvPicPr>
                <p:cNvPr id="9" name="Ink 8">
                  <a:extLst>
                    <a:ext uri="{FF2B5EF4-FFF2-40B4-BE49-F238E27FC236}">
                      <a16:creationId xmlns:a16="http://schemas.microsoft.com/office/drawing/2014/main" id="{E7AA60EE-8045-DBD1-731B-95EDA4756E53}"/>
                    </a:ext>
                  </a:extLst>
                </p:cNvPr>
                <p:cNvPicPr/>
                <p:nvPr/>
              </p:nvPicPr>
              <p:blipFill>
                <a:blip r:embed="rId145"/>
                <a:stretch>
                  <a:fillRect/>
                </a:stretch>
              </p:blipFill>
              <p:spPr>
                <a:xfrm>
                  <a:off x="2468325" y="1623190"/>
                  <a:ext cx="133452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 name="Ink 9">
                  <a:extLst>
                    <a:ext uri="{FF2B5EF4-FFF2-40B4-BE49-F238E27FC236}">
                      <a16:creationId xmlns:a16="http://schemas.microsoft.com/office/drawing/2014/main" id="{20DBE1EF-CBC0-7EA7-7849-C270EC8E2C26}"/>
                    </a:ext>
                  </a:extLst>
                </p14:cNvPr>
                <p14:cNvContentPartPr/>
                <p14:nvPr/>
              </p14:nvContentPartPr>
              <p14:xfrm>
                <a:off x="2670645" y="1576750"/>
                <a:ext cx="1507320" cy="739080"/>
              </p14:xfrm>
            </p:contentPart>
          </mc:Choice>
          <mc:Fallback xmlns="">
            <p:pic>
              <p:nvPicPr>
                <p:cNvPr id="10" name="Ink 9">
                  <a:extLst>
                    <a:ext uri="{FF2B5EF4-FFF2-40B4-BE49-F238E27FC236}">
                      <a16:creationId xmlns:a16="http://schemas.microsoft.com/office/drawing/2014/main" id="{20DBE1EF-CBC0-7EA7-7849-C270EC8E2C26}"/>
                    </a:ext>
                  </a:extLst>
                </p:cNvPr>
                <p:cNvPicPr/>
                <p:nvPr/>
              </p:nvPicPr>
              <p:blipFill>
                <a:blip r:embed="rId147"/>
                <a:stretch>
                  <a:fillRect/>
                </a:stretch>
              </p:blipFill>
              <p:spPr>
                <a:xfrm>
                  <a:off x="2661645" y="1568110"/>
                  <a:ext cx="152496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 name="Ink 10">
                  <a:extLst>
                    <a:ext uri="{FF2B5EF4-FFF2-40B4-BE49-F238E27FC236}">
                      <a16:creationId xmlns:a16="http://schemas.microsoft.com/office/drawing/2014/main" id="{46AE302C-4F7E-DBD0-ECEE-7118C0B50C9E}"/>
                    </a:ext>
                  </a:extLst>
                </p14:cNvPr>
                <p14:cNvContentPartPr/>
                <p14:nvPr/>
              </p14:nvContentPartPr>
              <p14:xfrm>
                <a:off x="578325" y="2487190"/>
                <a:ext cx="1783800" cy="950040"/>
              </p14:xfrm>
            </p:contentPart>
          </mc:Choice>
          <mc:Fallback xmlns="">
            <p:pic>
              <p:nvPicPr>
                <p:cNvPr id="11" name="Ink 10">
                  <a:extLst>
                    <a:ext uri="{FF2B5EF4-FFF2-40B4-BE49-F238E27FC236}">
                      <a16:creationId xmlns:a16="http://schemas.microsoft.com/office/drawing/2014/main" id="{46AE302C-4F7E-DBD0-ECEE-7118C0B50C9E}"/>
                    </a:ext>
                  </a:extLst>
                </p:cNvPr>
                <p:cNvPicPr/>
                <p:nvPr/>
              </p:nvPicPr>
              <p:blipFill>
                <a:blip r:embed="rId149"/>
                <a:stretch>
                  <a:fillRect/>
                </a:stretch>
              </p:blipFill>
              <p:spPr>
                <a:xfrm>
                  <a:off x="569685" y="2478550"/>
                  <a:ext cx="180144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 name="Ink 11">
                  <a:extLst>
                    <a:ext uri="{FF2B5EF4-FFF2-40B4-BE49-F238E27FC236}">
                      <a16:creationId xmlns:a16="http://schemas.microsoft.com/office/drawing/2014/main" id="{502F90F8-E35D-F3CE-65EC-6F4852F40CFA}"/>
                    </a:ext>
                  </a:extLst>
                </p14:cNvPr>
                <p14:cNvContentPartPr/>
                <p14:nvPr/>
              </p14:nvContentPartPr>
              <p14:xfrm>
                <a:off x="2483805" y="2629390"/>
                <a:ext cx="1572120" cy="808200"/>
              </p14:xfrm>
            </p:contentPart>
          </mc:Choice>
          <mc:Fallback xmlns="">
            <p:pic>
              <p:nvPicPr>
                <p:cNvPr id="12" name="Ink 11">
                  <a:extLst>
                    <a:ext uri="{FF2B5EF4-FFF2-40B4-BE49-F238E27FC236}">
                      <a16:creationId xmlns:a16="http://schemas.microsoft.com/office/drawing/2014/main" id="{502F90F8-E35D-F3CE-65EC-6F4852F40CFA}"/>
                    </a:ext>
                  </a:extLst>
                </p:cNvPr>
                <p:cNvPicPr/>
                <p:nvPr/>
              </p:nvPicPr>
              <p:blipFill>
                <a:blip r:embed="rId151"/>
                <a:stretch>
                  <a:fillRect/>
                </a:stretch>
              </p:blipFill>
              <p:spPr>
                <a:xfrm>
                  <a:off x="2474805" y="2620750"/>
                  <a:ext cx="1589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 name="Ink 13">
                  <a:extLst>
                    <a:ext uri="{FF2B5EF4-FFF2-40B4-BE49-F238E27FC236}">
                      <a16:creationId xmlns:a16="http://schemas.microsoft.com/office/drawing/2014/main" id="{70281BCD-E442-8613-E9D9-CA80A9A8DF58}"/>
                    </a:ext>
                  </a:extLst>
                </p14:cNvPr>
                <p14:cNvContentPartPr/>
                <p14:nvPr/>
              </p14:nvContentPartPr>
              <p14:xfrm>
                <a:off x="887565" y="1716070"/>
                <a:ext cx="22320" cy="200520"/>
              </p14:xfrm>
            </p:contentPart>
          </mc:Choice>
          <mc:Fallback xmlns="">
            <p:pic>
              <p:nvPicPr>
                <p:cNvPr id="14" name="Ink 13">
                  <a:extLst>
                    <a:ext uri="{FF2B5EF4-FFF2-40B4-BE49-F238E27FC236}">
                      <a16:creationId xmlns:a16="http://schemas.microsoft.com/office/drawing/2014/main" id="{70281BCD-E442-8613-E9D9-CA80A9A8DF58}"/>
                    </a:ext>
                  </a:extLst>
                </p:cNvPr>
                <p:cNvPicPr/>
                <p:nvPr/>
              </p:nvPicPr>
              <p:blipFill>
                <a:blip r:embed="rId153"/>
                <a:stretch>
                  <a:fillRect/>
                </a:stretch>
              </p:blipFill>
              <p:spPr>
                <a:xfrm>
                  <a:off x="878925" y="1707430"/>
                  <a:ext cx="39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 name="Ink 14">
                  <a:extLst>
                    <a:ext uri="{FF2B5EF4-FFF2-40B4-BE49-F238E27FC236}">
                      <a16:creationId xmlns:a16="http://schemas.microsoft.com/office/drawing/2014/main" id="{61B72EE8-5A31-70BF-5C19-DA16472CCEC4}"/>
                    </a:ext>
                  </a:extLst>
                </p14:cNvPr>
                <p14:cNvContentPartPr/>
                <p14:nvPr/>
              </p14:nvContentPartPr>
              <p14:xfrm>
                <a:off x="865605" y="1647310"/>
                <a:ext cx="179640" cy="169200"/>
              </p14:xfrm>
            </p:contentPart>
          </mc:Choice>
          <mc:Fallback xmlns="">
            <p:pic>
              <p:nvPicPr>
                <p:cNvPr id="15" name="Ink 14">
                  <a:extLst>
                    <a:ext uri="{FF2B5EF4-FFF2-40B4-BE49-F238E27FC236}">
                      <a16:creationId xmlns:a16="http://schemas.microsoft.com/office/drawing/2014/main" id="{61B72EE8-5A31-70BF-5C19-DA16472CCEC4}"/>
                    </a:ext>
                  </a:extLst>
                </p:cNvPr>
                <p:cNvPicPr/>
                <p:nvPr/>
              </p:nvPicPr>
              <p:blipFill>
                <a:blip r:embed="rId155"/>
                <a:stretch>
                  <a:fillRect/>
                </a:stretch>
              </p:blipFill>
              <p:spPr>
                <a:xfrm>
                  <a:off x="856965" y="1638670"/>
                  <a:ext cx="197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 name="Ink 15">
                  <a:extLst>
                    <a:ext uri="{FF2B5EF4-FFF2-40B4-BE49-F238E27FC236}">
                      <a16:creationId xmlns:a16="http://schemas.microsoft.com/office/drawing/2014/main" id="{A4ED6BEE-50C6-FA84-6186-EBBFD20EA514}"/>
                    </a:ext>
                  </a:extLst>
                </p14:cNvPr>
                <p14:cNvContentPartPr/>
                <p14:nvPr/>
              </p14:nvContentPartPr>
              <p14:xfrm>
                <a:off x="1070445" y="1765390"/>
                <a:ext cx="102960" cy="129960"/>
              </p14:xfrm>
            </p:contentPart>
          </mc:Choice>
          <mc:Fallback xmlns="">
            <p:pic>
              <p:nvPicPr>
                <p:cNvPr id="16" name="Ink 15">
                  <a:extLst>
                    <a:ext uri="{FF2B5EF4-FFF2-40B4-BE49-F238E27FC236}">
                      <a16:creationId xmlns:a16="http://schemas.microsoft.com/office/drawing/2014/main" id="{A4ED6BEE-50C6-FA84-6186-EBBFD20EA514}"/>
                    </a:ext>
                  </a:extLst>
                </p:cNvPr>
                <p:cNvPicPr/>
                <p:nvPr/>
              </p:nvPicPr>
              <p:blipFill>
                <a:blip r:embed="rId157"/>
                <a:stretch>
                  <a:fillRect/>
                </a:stretch>
              </p:blipFill>
              <p:spPr>
                <a:xfrm>
                  <a:off x="1061805" y="1756390"/>
                  <a:ext cx="12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 name="Ink 16">
                  <a:extLst>
                    <a:ext uri="{FF2B5EF4-FFF2-40B4-BE49-F238E27FC236}">
                      <a16:creationId xmlns:a16="http://schemas.microsoft.com/office/drawing/2014/main" id="{2E9A738E-9017-2CAA-5974-01AEAD9CDAD5}"/>
                    </a:ext>
                  </a:extLst>
                </p14:cNvPr>
                <p14:cNvContentPartPr/>
                <p14:nvPr/>
              </p14:nvContentPartPr>
              <p14:xfrm>
                <a:off x="1212285" y="1767910"/>
                <a:ext cx="105480" cy="131760"/>
              </p14:xfrm>
            </p:contentPart>
          </mc:Choice>
          <mc:Fallback xmlns="">
            <p:pic>
              <p:nvPicPr>
                <p:cNvPr id="17" name="Ink 16">
                  <a:extLst>
                    <a:ext uri="{FF2B5EF4-FFF2-40B4-BE49-F238E27FC236}">
                      <a16:creationId xmlns:a16="http://schemas.microsoft.com/office/drawing/2014/main" id="{2E9A738E-9017-2CAA-5974-01AEAD9CDAD5}"/>
                    </a:ext>
                  </a:extLst>
                </p:cNvPr>
                <p:cNvPicPr/>
                <p:nvPr/>
              </p:nvPicPr>
              <p:blipFill>
                <a:blip r:embed="rId159"/>
                <a:stretch>
                  <a:fillRect/>
                </a:stretch>
              </p:blipFill>
              <p:spPr>
                <a:xfrm>
                  <a:off x="1203645" y="175891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 name="Ink 17">
                  <a:extLst>
                    <a:ext uri="{FF2B5EF4-FFF2-40B4-BE49-F238E27FC236}">
                      <a16:creationId xmlns:a16="http://schemas.microsoft.com/office/drawing/2014/main" id="{B768AAAD-4E5F-7362-C727-CFE03D205808}"/>
                    </a:ext>
                  </a:extLst>
                </p14:cNvPr>
                <p14:cNvContentPartPr/>
                <p14:nvPr/>
              </p14:nvContentPartPr>
              <p14:xfrm>
                <a:off x="1301205" y="1779070"/>
                <a:ext cx="113400" cy="130320"/>
              </p14:xfrm>
            </p:contentPart>
          </mc:Choice>
          <mc:Fallback xmlns="">
            <p:pic>
              <p:nvPicPr>
                <p:cNvPr id="18" name="Ink 17">
                  <a:extLst>
                    <a:ext uri="{FF2B5EF4-FFF2-40B4-BE49-F238E27FC236}">
                      <a16:creationId xmlns:a16="http://schemas.microsoft.com/office/drawing/2014/main" id="{B768AAAD-4E5F-7362-C727-CFE03D205808}"/>
                    </a:ext>
                  </a:extLst>
                </p:cNvPr>
                <p:cNvPicPr/>
                <p:nvPr/>
              </p:nvPicPr>
              <p:blipFill>
                <a:blip r:embed="rId161"/>
                <a:stretch>
                  <a:fillRect/>
                </a:stretch>
              </p:blipFill>
              <p:spPr>
                <a:xfrm>
                  <a:off x="1292565" y="1770070"/>
                  <a:ext cx="13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 name="Ink 18">
                  <a:extLst>
                    <a:ext uri="{FF2B5EF4-FFF2-40B4-BE49-F238E27FC236}">
                      <a16:creationId xmlns:a16="http://schemas.microsoft.com/office/drawing/2014/main" id="{3F9D2235-1383-AC50-A059-212D10DF06DE}"/>
                    </a:ext>
                  </a:extLst>
                </p14:cNvPr>
                <p14:cNvContentPartPr/>
                <p14:nvPr/>
              </p14:nvContentPartPr>
              <p14:xfrm>
                <a:off x="1420725" y="1780510"/>
                <a:ext cx="319320" cy="178560"/>
              </p14:xfrm>
            </p:contentPart>
          </mc:Choice>
          <mc:Fallback xmlns="">
            <p:pic>
              <p:nvPicPr>
                <p:cNvPr id="19" name="Ink 18">
                  <a:extLst>
                    <a:ext uri="{FF2B5EF4-FFF2-40B4-BE49-F238E27FC236}">
                      <a16:creationId xmlns:a16="http://schemas.microsoft.com/office/drawing/2014/main" id="{3F9D2235-1383-AC50-A059-212D10DF06DE}"/>
                    </a:ext>
                  </a:extLst>
                </p:cNvPr>
                <p:cNvPicPr/>
                <p:nvPr/>
              </p:nvPicPr>
              <p:blipFill>
                <a:blip r:embed="rId163"/>
                <a:stretch>
                  <a:fillRect/>
                </a:stretch>
              </p:blipFill>
              <p:spPr>
                <a:xfrm>
                  <a:off x="1411725" y="1771870"/>
                  <a:ext cx="336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75D40DC2-08D0-C170-32B8-DC7A678FEB77}"/>
                    </a:ext>
                  </a:extLst>
                </p14:cNvPr>
                <p14:cNvContentPartPr/>
                <p14:nvPr/>
              </p14:nvContentPartPr>
              <p14:xfrm>
                <a:off x="1760925" y="1800310"/>
                <a:ext cx="256320" cy="125640"/>
              </p14:xfrm>
            </p:contentPart>
          </mc:Choice>
          <mc:Fallback xmlns="">
            <p:pic>
              <p:nvPicPr>
                <p:cNvPr id="20" name="Ink 19">
                  <a:extLst>
                    <a:ext uri="{FF2B5EF4-FFF2-40B4-BE49-F238E27FC236}">
                      <a16:creationId xmlns:a16="http://schemas.microsoft.com/office/drawing/2014/main" id="{75D40DC2-08D0-C170-32B8-DC7A678FEB77}"/>
                    </a:ext>
                  </a:extLst>
                </p:cNvPr>
                <p:cNvPicPr/>
                <p:nvPr/>
              </p:nvPicPr>
              <p:blipFill>
                <a:blip r:embed="rId165"/>
                <a:stretch>
                  <a:fillRect/>
                </a:stretch>
              </p:blipFill>
              <p:spPr>
                <a:xfrm>
                  <a:off x="1751925" y="1791670"/>
                  <a:ext cx="27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D57EDF53-126B-86DB-0F01-701FBB7E0978}"/>
                    </a:ext>
                  </a:extLst>
                </p14:cNvPr>
                <p14:cNvContentPartPr/>
                <p14:nvPr/>
              </p14:nvContentPartPr>
              <p14:xfrm>
                <a:off x="1595685" y="1991830"/>
                <a:ext cx="128520" cy="212400"/>
              </p14:xfrm>
            </p:contentPart>
          </mc:Choice>
          <mc:Fallback xmlns="">
            <p:pic>
              <p:nvPicPr>
                <p:cNvPr id="21" name="Ink 20">
                  <a:extLst>
                    <a:ext uri="{FF2B5EF4-FFF2-40B4-BE49-F238E27FC236}">
                      <a16:creationId xmlns:a16="http://schemas.microsoft.com/office/drawing/2014/main" id="{D57EDF53-126B-86DB-0F01-701FBB7E0978}"/>
                    </a:ext>
                  </a:extLst>
                </p:cNvPr>
                <p:cNvPicPr/>
                <p:nvPr/>
              </p:nvPicPr>
              <p:blipFill>
                <a:blip r:embed="rId167"/>
                <a:stretch>
                  <a:fillRect/>
                </a:stretch>
              </p:blipFill>
              <p:spPr>
                <a:xfrm>
                  <a:off x="1587045" y="1983190"/>
                  <a:ext cx="146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8B0A0387-162B-6C0D-ABE0-4EAABE3CC9E1}"/>
                    </a:ext>
                  </a:extLst>
                </p14:cNvPr>
                <p14:cNvContentPartPr/>
                <p14:nvPr/>
              </p14:nvContentPartPr>
              <p14:xfrm>
                <a:off x="1642485" y="2095150"/>
                <a:ext cx="129960" cy="52560"/>
              </p14:xfrm>
            </p:contentPart>
          </mc:Choice>
          <mc:Fallback xmlns="">
            <p:pic>
              <p:nvPicPr>
                <p:cNvPr id="22" name="Ink 21">
                  <a:extLst>
                    <a:ext uri="{FF2B5EF4-FFF2-40B4-BE49-F238E27FC236}">
                      <a16:creationId xmlns:a16="http://schemas.microsoft.com/office/drawing/2014/main" id="{8B0A0387-162B-6C0D-ABE0-4EAABE3CC9E1}"/>
                    </a:ext>
                  </a:extLst>
                </p:cNvPr>
                <p:cNvPicPr/>
                <p:nvPr/>
              </p:nvPicPr>
              <p:blipFill>
                <a:blip r:embed="rId169"/>
                <a:stretch>
                  <a:fillRect/>
                </a:stretch>
              </p:blipFill>
              <p:spPr>
                <a:xfrm>
                  <a:off x="1633485" y="2086150"/>
                  <a:ext cx="14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 name="Ink 22">
                  <a:extLst>
                    <a:ext uri="{FF2B5EF4-FFF2-40B4-BE49-F238E27FC236}">
                      <a16:creationId xmlns:a16="http://schemas.microsoft.com/office/drawing/2014/main" id="{C862E974-5DDB-1BC8-B8F0-D2388E641271}"/>
                    </a:ext>
                  </a:extLst>
                </p14:cNvPr>
                <p14:cNvContentPartPr/>
                <p14:nvPr/>
              </p14:nvContentPartPr>
              <p14:xfrm>
                <a:off x="1839405" y="2049430"/>
                <a:ext cx="101160" cy="165240"/>
              </p14:xfrm>
            </p:contentPart>
          </mc:Choice>
          <mc:Fallback xmlns="">
            <p:pic>
              <p:nvPicPr>
                <p:cNvPr id="23" name="Ink 22">
                  <a:extLst>
                    <a:ext uri="{FF2B5EF4-FFF2-40B4-BE49-F238E27FC236}">
                      <a16:creationId xmlns:a16="http://schemas.microsoft.com/office/drawing/2014/main" id="{C862E974-5DDB-1BC8-B8F0-D2388E641271}"/>
                    </a:ext>
                  </a:extLst>
                </p:cNvPr>
                <p:cNvPicPr/>
                <p:nvPr/>
              </p:nvPicPr>
              <p:blipFill>
                <a:blip r:embed="rId171"/>
                <a:stretch>
                  <a:fillRect/>
                </a:stretch>
              </p:blipFill>
              <p:spPr>
                <a:xfrm>
                  <a:off x="1830405" y="2040430"/>
                  <a:ext cx="118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 name="Ink 23">
                  <a:extLst>
                    <a:ext uri="{FF2B5EF4-FFF2-40B4-BE49-F238E27FC236}">
                      <a16:creationId xmlns:a16="http://schemas.microsoft.com/office/drawing/2014/main" id="{59AA971C-D43D-A4C0-820A-F555FC4DA1E9}"/>
                    </a:ext>
                  </a:extLst>
                </p14:cNvPr>
                <p14:cNvContentPartPr/>
                <p14:nvPr/>
              </p14:nvContentPartPr>
              <p14:xfrm>
                <a:off x="1952085" y="2027830"/>
                <a:ext cx="106560" cy="173520"/>
              </p14:xfrm>
            </p:contentPart>
          </mc:Choice>
          <mc:Fallback xmlns="">
            <p:pic>
              <p:nvPicPr>
                <p:cNvPr id="24" name="Ink 23">
                  <a:extLst>
                    <a:ext uri="{FF2B5EF4-FFF2-40B4-BE49-F238E27FC236}">
                      <a16:creationId xmlns:a16="http://schemas.microsoft.com/office/drawing/2014/main" id="{59AA971C-D43D-A4C0-820A-F555FC4DA1E9}"/>
                    </a:ext>
                  </a:extLst>
                </p:cNvPr>
                <p:cNvPicPr/>
                <p:nvPr/>
              </p:nvPicPr>
              <p:blipFill>
                <a:blip r:embed="rId173"/>
                <a:stretch>
                  <a:fillRect/>
                </a:stretch>
              </p:blipFill>
              <p:spPr>
                <a:xfrm>
                  <a:off x="1943085" y="2019190"/>
                  <a:ext cx="124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7B8174E4-37BF-889D-C1E6-7C57FC7A99F5}"/>
                    </a:ext>
                  </a:extLst>
                </p14:cNvPr>
                <p14:cNvContentPartPr/>
                <p14:nvPr/>
              </p14:nvContentPartPr>
              <p14:xfrm>
                <a:off x="2733285" y="1789870"/>
                <a:ext cx="6480" cy="180000"/>
              </p14:xfrm>
            </p:contentPart>
          </mc:Choice>
          <mc:Fallback xmlns="">
            <p:pic>
              <p:nvPicPr>
                <p:cNvPr id="26" name="Ink 25">
                  <a:extLst>
                    <a:ext uri="{FF2B5EF4-FFF2-40B4-BE49-F238E27FC236}">
                      <a16:creationId xmlns:a16="http://schemas.microsoft.com/office/drawing/2014/main" id="{7B8174E4-37BF-889D-C1E6-7C57FC7A99F5}"/>
                    </a:ext>
                  </a:extLst>
                </p:cNvPr>
                <p:cNvPicPr/>
                <p:nvPr/>
              </p:nvPicPr>
              <p:blipFill>
                <a:blip r:embed="rId175"/>
                <a:stretch>
                  <a:fillRect/>
                </a:stretch>
              </p:blipFill>
              <p:spPr>
                <a:xfrm>
                  <a:off x="2724285" y="1781230"/>
                  <a:ext cx="24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E9B570E-1257-415C-6525-8F9EFB00CAF3}"/>
                    </a:ext>
                  </a:extLst>
                </p14:cNvPr>
                <p14:cNvContentPartPr/>
                <p14:nvPr/>
              </p14:nvContentPartPr>
              <p14:xfrm>
                <a:off x="2611245" y="1787350"/>
                <a:ext cx="251280" cy="189720"/>
              </p14:xfrm>
            </p:contentPart>
          </mc:Choice>
          <mc:Fallback xmlns="">
            <p:pic>
              <p:nvPicPr>
                <p:cNvPr id="27" name="Ink 26">
                  <a:extLst>
                    <a:ext uri="{FF2B5EF4-FFF2-40B4-BE49-F238E27FC236}">
                      <a16:creationId xmlns:a16="http://schemas.microsoft.com/office/drawing/2014/main" id="{DE9B570E-1257-415C-6525-8F9EFB00CAF3}"/>
                    </a:ext>
                  </a:extLst>
                </p:cNvPr>
                <p:cNvPicPr/>
                <p:nvPr/>
              </p:nvPicPr>
              <p:blipFill>
                <a:blip r:embed="rId177"/>
                <a:stretch>
                  <a:fillRect/>
                </a:stretch>
              </p:blipFill>
              <p:spPr>
                <a:xfrm>
                  <a:off x="2602245" y="177835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21731A67-E931-5A34-2C1B-C0986441B940}"/>
                    </a:ext>
                  </a:extLst>
                </p14:cNvPr>
                <p14:cNvContentPartPr/>
                <p14:nvPr/>
              </p14:nvContentPartPr>
              <p14:xfrm>
                <a:off x="2852805" y="1834150"/>
                <a:ext cx="225360" cy="125280"/>
              </p14:xfrm>
            </p:contentPart>
          </mc:Choice>
          <mc:Fallback xmlns="">
            <p:pic>
              <p:nvPicPr>
                <p:cNvPr id="28" name="Ink 27">
                  <a:extLst>
                    <a:ext uri="{FF2B5EF4-FFF2-40B4-BE49-F238E27FC236}">
                      <a16:creationId xmlns:a16="http://schemas.microsoft.com/office/drawing/2014/main" id="{21731A67-E931-5A34-2C1B-C0986441B940}"/>
                    </a:ext>
                  </a:extLst>
                </p:cNvPr>
                <p:cNvPicPr/>
                <p:nvPr/>
              </p:nvPicPr>
              <p:blipFill>
                <a:blip r:embed="rId179"/>
                <a:stretch>
                  <a:fillRect/>
                </a:stretch>
              </p:blipFill>
              <p:spPr>
                <a:xfrm>
                  <a:off x="2844165" y="1825510"/>
                  <a:ext cx="243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E57C17FF-04BD-E484-93FC-851F631CA0A9}"/>
                    </a:ext>
                  </a:extLst>
                </p14:cNvPr>
                <p14:cNvContentPartPr/>
                <p14:nvPr/>
              </p14:nvContentPartPr>
              <p14:xfrm>
                <a:off x="3037845" y="1714270"/>
                <a:ext cx="18360" cy="30600"/>
              </p14:xfrm>
            </p:contentPart>
          </mc:Choice>
          <mc:Fallback xmlns="">
            <p:pic>
              <p:nvPicPr>
                <p:cNvPr id="29" name="Ink 28">
                  <a:extLst>
                    <a:ext uri="{FF2B5EF4-FFF2-40B4-BE49-F238E27FC236}">
                      <a16:creationId xmlns:a16="http://schemas.microsoft.com/office/drawing/2014/main" id="{E57C17FF-04BD-E484-93FC-851F631CA0A9}"/>
                    </a:ext>
                  </a:extLst>
                </p:cNvPr>
                <p:cNvPicPr/>
                <p:nvPr/>
              </p:nvPicPr>
              <p:blipFill>
                <a:blip r:embed="rId181"/>
                <a:stretch>
                  <a:fillRect/>
                </a:stretch>
              </p:blipFill>
              <p:spPr>
                <a:xfrm>
                  <a:off x="3028845" y="1705630"/>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DA96BAF7-296C-9044-DA77-4FE3DA753AE0}"/>
                    </a:ext>
                  </a:extLst>
                </p14:cNvPr>
                <p14:cNvContentPartPr/>
                <p14:nvPr/>
              </p14:nvContentPartPr>
              <p14:xfrm>
                <a:off x="3115605" y="1824790"/>
                <a:ext cx="86400" cy="92160"/>
              </p14:xfrm>
            </p:contentPart>
          </mc:Choice>
          <mc:Fallback xmlns="">
            <p:pic>
              <p:nvPicPr>
                <p:cNvPr id="30" name="Ink 29">
                  <a:extLst>
                    <a:ext uri="{FF2B5EF4-FFF2-40B4-BE49-F238E27FC236}">
                      <a16:creationId xmlns:a16="http://schemas.microsoft.com/office/drawing/2014/main" id="{DA96BAF7-296C-9044-DA77-4FE3DA753AE0}"/>
                    </a:ext>
                  </a:extLst>
                </p:cNvPr>
                <p:cNvPicPr/>
                <p:nvPr/>
              </p:nvPicPr>
              <p:blipFill>
                <a:blip r:embed="rId183"/>
                <a:stretch>
                  <a:fillRect/>
                </a:stretch>
              </p:blipFill>
              <p:spPr>
                <a:xfrm>
                  <a:off x="3106605" y="1815790"/>
                  <a:ext cx="104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CD05A994-94DE-21DF-9B91-D19780F216AB}"/>
                    </a:ext>
                  </a:extLst>
                </p14:cNvPr>
                <p14:cNvContentPartPr/>
                <p14:nvPr/>
              </p14:nvContentPartPr>
              <p14:xfrm>
                <a:off x="3260325" y="1795270"/>
                <a:ext cx="264600" cy="128880"/>
              </p14:xfrm>
            </p:contentPart>
          </mc:Choice>
          <mc:Fallback xmlns="">
            <p:pic>
              <p:nvPicPr>
                <p:cNvPr id="31" name="Ink 30">
                  <a:extLst>
                    <a:ext uri="{FF2B5EF4-FFF2-40B4-BE49-F238E27FC236}">
                      <a16:creationId xmlns:a16="http://schemas.microsoft.com/office/drawing/2014/main" id="{CD05A994-94DE-21DF-9B91-D19780F216AB}"/>
                    </a:ext>
                  </a:extLst>
                </p:cNvPr>
                <p:cNvPicPr/>
                <p:nvPr/>
              </p:nvPicPr>
              <p:blipFill>
                <a:blip r:embed="rId185"/>
                <a:stretch>
                  <a:fillRect/>
                </a:stretch>
              </p:blipFill>
              <p:spPr>
                <a:xfrm>
                  <a:off x="3251685" y="1786630"/>
                  <a:ext cx="28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E846A079-50AA-E13D-8142-04FE24826FD4}"/>
                    </a:ext>
                  </a:extLst>
                </p14:cNvPr>
                <p14:cNvContentPartPr/>
                <p14:nvPr/>
              </p14:nvContentPartPr>
              <p14:xfrm>
                <a:off x="3105165" y="2082910"/>
                <a:ext cx="317160" cy="240840"/>
              </p14:xfrm>
            </p:contentPart>
          </mc:Choice>
          <mc:Fallback xmlns="">
            <p:pic>
              <p:nvPicPr>
                <p:cNvPr id="32" name="Ink 31">
                  <a:extLst>
                    <a:ext uri="{FF2B5EF4-FFF2-40B4-BE49-F238E27FC236}">
                      <a16:creationId xmlns:a16="http://schemas.microsoft.com/office/drawing/2014/main" id="{E846A079-50AA-E13D-8142-04FE24826FD4}"/>
                    </a:ext>
                  </a:extLst>
                </p:cNvPr>
                <p:cNvPicPr/>
                <p:nvPr/>
              </p:nvPicPr>
              <p:blipFill>
                <a:blip r:embed="rId187"/>
                <a:stretch>
                  <a:fillRect/>
                </a:stretch>
              </p:blipFill>
              <p:spPr>
                <a:xfrm>
                  <a:off x="3096525" y="2074270"/>
                  <a:ext cx="33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90E9828B-2AF9-6995-461B-502D032DA691}"/>
                    </a:ext>
                  </a:extLst>
                </p14:cNvPr>
                <p14:cNvContentPartPr/>
                <p14:nvPr/>
              </p14:nvContentPartPr>
              <p14:xfrm>
                <a:off x="3445365" y="2052310"/>
                <a:ext cx="154080" cy="236880"/>
              </p14:xfrm>
            </p:contentPart>
          </mc:Choice>
          <mc:Fallback xmlns="">
            <p:pic>
              <p:nvPicPr>
                <p:cNvPr id="33" name="Ink 32">
                  <a:extLst>
                    <a:ext uri="{FF2B5EF4-FFF2-40B4-BE49-F238E27FC236}">
                      <a16:creationId xmlns:a16="http://schemas.microsoft.com/office/drawing/2014/main" id="{90E9828B-2AF9-6995-461B-502D032DA691}"/>
                    </a:ext>
                  </a:extLst>
                </p:cNvPr>
                <p:cNvPicPr/>
                <p:nvPr/>
              </p:nvPicPr>
              <p:blipFill>
                <a:blip r:embed="rId189"/>
                <a:stretch>
                  <a:fillRect/>
                </a:stretch>
              </p:blipFill>
              <p:spPr>
                <a:xfrm>
                  <a:off x="3436725" y="204331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 name="Ink 34">
                  <a:extLst>
                    <a:ext uri="{FF2B5EF4-FFF2-40B4-BE49-F238E27FC236}">
                      <a16:creationId xmlns:a16="http://schemas.microsoft.com/office/drawing/2014/main" id="{CDB23DC7-CBE7-65CE-3139-B255D2D170FD}"/>
                    </a:ext>
                  </a:extLst>
                </p14:cNvPr>
                <p14:cNvContentPartPr/>
                <p14:nvPr/>
              </p14:nvContentPartPr>
              <p14:xfrm>
                <a:off x="824925" y="2747110"/>
                <a:ext cx="178560" cy="262440"/>
              </p14:xfrm>
            </p:contentPart>
          </mc:Choice>
          <mc:Fallback xmlns="">
            <p:pic>
              <p:nvPicPr>
                <p:cNvPr id="35" name="Ink 34">
                  <a:extLst>
                    <a:ext uri="{FF2B5EF4-FFF2-40B4-BE49-F238E27FC236}">
                      <a16:creationId xmlns:a16="http://schemas.microsoft.com/office/drawing/2014/main" id="{CDB23DC7-CBE7-65CE-3139-B255D2D170FD}"/>
                    </a:ext>
                  </a:extLst>
                </p:cNvPr>
                <p:cNvPicPr/>
                <p:nvPr/>
              </p:nvPicPr>
              <p:blipFill>
                <a:blip r:embed="rId191"/>
                <a:stretch>
                  <a:fillRect/>
                </a:stretch>
              </p:blipFill>
              <p:spPr>
                <a:xfrm>
                  <a:off x="815925" y="2738110"/>
                  <a:ext cx="196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 name="Ink 35">
                  <a:extLst>
                    <a:ext uri="{FF2B5EF4-FFF2-40B4-BE49-F238E27FC236}">
                      <a16:creationId xmlns:a16="http://schemas.microsoft.com/office/drawing/2014/main" id="{F6730B2B-569D-3003-B6BB-F78FEA9CF73E}"/>
                    </a:ext>
                  </a:extLst>
                </p14:cNvPr>
                <p14:cNvContentPartPr/>
                <p14:nvPr/>
              </p14:nvContentPartPr>
              <p14:xfrm>
                <a:off x="999885" y="2848630"/>
                <a:ext cx="95040" cy="130680"/>
              </p14:xfrm>
            </p:contentPart>
          </mc:Choice>
          <mc:Fallback xmlns="">
            <p:pic>
              <p:nvPicPr>
                <p:cNvPr id="36" name="Ink 35">
                  <a:extLst>
                    <a:ext uri="{FF2B5EF4-FFF2-40B4-BE49-F238E27FC236}">
                      <a16:creationId xmlns:a16="http://schemas.microsoft.com/office/drawing/2014/main" id="{F6730B2B-569D-3003-B6BB-F78FEA9CF73E}"/>
                    </a:ext>
                  </a:extLst>
                </p:cNvPr>
                <p:cNvPicPr/>
                <p:nvPr/>
              </p:nvPicPr>
              <p:blipFill>
                <a:blip r:embed="rId193"/>
                <a:stretch>
                  <a:fillRect/>
                </a:stretch>
              </p:blipFill>
              <p:spPr>
                <a:xfrm>
                  <a:off x="991245" y="2839990"/>
                  <a:ext cx="11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 name="Ink 36">
                  <a:extLst>
                    <a:ext uri="{FF2B5EF4-FFF2-40B4-BE49-F238E27FC236}">
                      <a16:creationId xmlns:a16="http://schemas.microsoft.com/office/drawing/2014/main" id="{E684E9EB-C81F-D3E3-B938-4B7B3C34B227}"/>
                    </a:ext>
                  </a:extLst>
                </p14:cNvPr>
                <p14:cNvContentPartPr/>
                <p14:nvPr/>
              </p14:nvContentPartPr>
              <p14:xfrm>
                <a:off x="1155405" y="2831350"/>
                <a:ext cx="109440" cy="134640"/>
              </p14:xfrm>
            </p:contentPart>
          </mc:Choice>
          <mc:Fallback xmlns="">
            <p:pic>
              <p:nvPicPr>
                <p:cNvPr id="37" name="Ink 36">
                  <a:extLst>
                    <a:ext uri="{FF2B5EF4-FFF2-40B4-BE49-F238E27FC236}">
                      <a16:creationId xmlns:a16="http://schemas.microsoft.com/office/drawing/2014/main" id="{E684E9EB-C81F-D3E3-B938-4B7B3C34B227}"/>
                    </a:ext>
                  </a:extLst>
                </p:cNvPr>
                <p:cNvPicPr/>
                <p:nvPr/>
              </p:nvPicPr>
              <p:blipFill>
                <a:blip r:embed="rId195"/>
                <a:stretch>
                  <a:fillRect/>
                </a:stretch>
              </p:blipFill>
              <p:spPr>
                <a:xfrm>
                  <a:off x="1146765" y="2822350"/>
                  <a:ext cx="127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8" name="Ink 37">
                  <a:extLst>
                    <a:ext uri="{FF2B5EF4-FFF2-40B4-BE49-F238E27FC236}">
                      <a16:creationId xmlns:a16="http://schemas.microsoft.com/office/drawing/2014/main" id="{C625FFDC-A6D2-2474-25C5-DB0EF13E5827}"/>
                    </a:ext>
                  </a:extLst>
                </p14:cNvPr>
                <p14:cNvContentPartPr/>
                <p14:nvPr/>
              </p14:nvContentPartPr>
              <p14:xfrm>
                <a:off x="1328205" y="2769430"/>
                <a:ext cx="216720" cy="225360"/>
              </p14:xfrm>
            </p:contentPart>
          </mc:Choice>
          <mc:Fallback xmlns="">
            <p:pic>
              <p:nvPicPr>
                <p:cNvPr id="38" name="Ink 37">
                  <a:extLst>
                    <a:ext uri="{FF2B5EF4-FFF2-40B4-BE49-F238E27FC236}">
                      <a16:creationId xmlns:a16="http://schemas.microsoft.com/office/drawing/2014/main" id="{C625FFDC-A6D2-2474-25C5-DB0EF13E5827}"/>
                    </a:ext>
                  </a:extLst>
                </p:cNvPr>
                <p:cNvPicPr/>
                <p:nvPr/>
              </p:nvPicPr>
              <p:blipFill>
                <a:blip r:embed="rId197"/>
                <a:stretch>
                  <a:fillRect/>
                </a:stretch>
              </p:blipFill>
              <p:spPr>
                <a:xfrm>
                  <a:off x="1319205" y="276043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 name="Ink 38">
                  <a:extLst>
                    <a:ext uri="{FF2B5EF4-FFF2-40B4-BE49-F238E27FC236}">
                      <a16:creationId xmlns:a16="http://schemas.microsoft.com/office/drawing/2014/main" id="{2CCDAD0D-75E1-3DAB-B43D-6C7269A4DB9F}"/>
                    </a:ext>
                  </a:extLst>
                </p14:cNvPr>
                <p14:cNvContentPartPr/>
                <p14:nvPr/>
              </p14:nvContentPartPr>
              <p14:xfrm>
                <a:off x="1506765" y="2863750"/>
                <a:ext cx="156960" cy="131760"/>
              </p14:xfrm>
            </p:contentPart>
          </mc:Choice>
          <mc:Fallback xmlns="">
            <p:pic>
              <p:nvPicPr>
                <p:cNvPr id="39" name="Ink 38">
                  <a:extLst>
                    <a:ext uri="{FF2B5EF4-FFF2-40B4-BE49-F238E27FC236}">
                      <a16:creationId xmlns:a16="http://schemas.microsoft.com/office/drawing/2014/main" id="{2CCDAD0D-75E1-3DAB-B43D-6C7269A4DB9F}"/>
                    </a:ext>
                  </a:extLst>
                </p:cNvPr>
                <p:cNvPicPr/>
                <p:nvPr/>
              </p:nvPicPr>
              <p:blipFill>
                <a:blip r:embed="rId199"/>
                <a:stretch>
                  <a:fillRect/>
                </a:stretch>
              </p:blipFill>
              <p:spPr>
                <a:xfrm>
                  <a:off x="1498125" y="2854750"/>
                  <a:ext cx="174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0" name="Ink 39">
                  <a:extLst>
                    <a:ext uri="{FF2B5EF4-FFF2-40B4-BE49-F238E27FC236}">
                      <a16:creationId xmlns:a16="http://schemas.microsoft.com/office/drawing/2014/main" id="{0D9DF8ED-311B-EA84-F62B-B520E7D62BD3}"/>
                    </a:ext>
                  </a:extLst>
                </p14:cNvPr>
                <p14:cNvContentPartPr/>
                <p14:nvPr/>
              </p14:nvContentPartPr>
              <p14:xfrm>
                <a:off x="1697205" y="2759710"/>
                <a:ext cx="28440" cy="19800"/>
              </p14:xfrm>
            </p:contentPart>
          </mc:Choice>
          <mc:Fallback xmlns="">
            <p:pic>
              <p:nvPicPr>
                <p:cNvPr id="40" name="Ink 39">
                  <a:extLst>
                    <a:ext uri="{FF2B5EF4-FFF2-40B4-BE49-F238E27FC236}">
                      <a16:creationId xmlns:a16="http://schemas.microsoft.com/office/drawing/2014/main" id="{0D9DF8ED-311B-EA84-F62B-B520E7D62BD3}"/>
                    </a:ext>
                  </a:extLst>
                </p:cNvPr>
                <p:cNvPicPr/>
                <p:nvPr/>
              </p:nvPicPr>
              <p:blipFill>
                <a:blip r:embed="rId201"/>
                <a:stretch>
                  <a:fillRect/>
                </a:stretch>
              </p:blipFill>
              <p:spPr>
                <a:xfrm>
                  <a:off x="1688205" y="2751070"/>
                  <a:ext cx="4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Ink 40">
                  <a:extLst>
                    <a:ext uri="{FF2B5EF4-FFF2-40B4-BE49-F238E27FC236}">
                      <a16:creationId xmlns:a16="http://schemas.microsoft.com/office/drawing/2014/main" id="{0D95C9FA-BBE5-E81E-074F-CB67F875EC3C}"/>
                    </a:ext>
                  </a:extLst>
                </p14:cNvPr>
                <p14:cNvContentPartPr/>
                <p14:nvPr/>
              </p14:nvContentPartPr>
              <p14:xfrm>
                <a:off x="1742205" y="2842870"/>
                <a:ext cx="228600" cy="135720"/>
              </p14:xfrm>
            </p:contentPart>
          </mc:Choice>
          <mc:Fallback xmlns="">
            <p:pic>
              <p:nvPicPr>
                <p:cNvPr id="41" name="Ink 40">
                  <a:extLst>
                    <a:ext uri="{FF2B5EF4-FFF2-40B4-BE49-F238E27FC236}">
                      <a16:creationId xmlns:a16="http://schemas.microsoft.com/office/drawing/2014/main" id="{0D95C9FA-BBE5-E81E-074F-CB67F875EC3C}"/>
                    </a:ext>
                  </a:extLst>
                </p:cNvPr>
                <p:cNvPicPr/>
                <p:nvPr/>
              </p:nvPicPr>
              <p:blipFill>
                <a:blip r:embed="rId203"/>
                <a:stretch>
                  <a:fillRect/>
                </a:stretch>
              </p:blipFill>
              <p:spPr>
                <a:xfrm>
                  <a:off x="1733205" y="2834230"/>
                  <a:ext cx="24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Ink 41">
                  <a:extLst>
                    <a:ext uri="{FF2B5EF4-FFF2-40B4-BE49-F238E27FC236}">
                      <a16:creationId xmlns:a16="http://schemas.microsoft.com/office/drawing/2014/main" id="{18A3EA19-FE18-CDDA-FBCB-2E8E7794B34C}"/>
                    </a:ext>
                  </a:extLst>
                </p14:cNvPr>
                <p14:cNvContentPartPr/>
                <p14:nvPr/>
              </p14:nvContentPartPr>
              <p14:xfrm>
                <a:off x="1541325" y="3025390"/>
                <a:ext cx="158400" cy="183600"/>
              </p14:xfrm>
            </p:contentPart>
          </mc:Choice>
          <mc:Fallback xmlns="">
            <p:pic>
              <p:nvPicPr>
                <p:cNvPr id="42" name="Ink 41">
                  <a:extLst>
                    <a:ext uri="{FF2B5EF4-FFF2-40B4-BE49-F238E27FC236}">
                      <a16:creationId xmlns:a16="http://schemas.microsoft.com/office/drawing/2014/main" id="{18A3EA19-FE18-CDDA-FBCB-2E8E7794B34C}"/>
                    </a:ext>
                  </a:extLst>
                </p:cNvPr>
                <p:cNvPicPr/>
                <p:nvPr/>
              </p:nvPicPr>
              <p:blipFill>
                <a:blip r:embed="rId205"/>
                <a:stretch>
                  <a:fillRect/>
                </a:stretch>
              </p:blipFill>
              <p:spPr>
                <a:xfrm>
                  <a:off x="1532685" y="3016390"/>
                  <a:ext cx="176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3" name="Ink 42">
                  <a:extLst>
                    <a:ext uri="{FF2B5EF4-FFF2-40B4-BE49-F238E27FC236}">
                      <a16:creationId xmlns:a16="http://schemas.microsoft.com/office/drawing/2014/main" id="{E3DCA692-2E82-E4F5-674F-1E96A335E1FD}"/>
                    </a:ext>
                  </a:extLst>
                </p14:cNvPr>
                <p14:cNvContentPartPr/>
                <p14:nvPr/>
              </p14:nvContentPartPr>
              <p14:xfrm>
                <a:off x="1623765" y="3046630"/>
                <a:ext cx="284040" cy="162360"/>
              </p14:xfrm>
            </p:contentPart>
          </mc:Choice>
          <mc:Fallback xmlns="">
            <p:pic>
              <p:nvPicPr>
                <p:cNvPr id="43" name="Ink 42">
                  <a:extLst>
                    <a:ext uri="{FF2B5EF4-FFF2-40B4-BE49-F238E27FC236}">
                      <a16:creationId xmlns:a16="http://schemas.microsoft.com/office/drawing/2014/main" id="{E3DCA692-2E82-E4F5-674F-1E96A335E1FD}"/>
                    </a:ext>
                  </a:extLst>
                </p:cNvPr>
                <p:cNvPicPr/>
                <p:nvPr/>
              </p:nvPicPr>
              <p:blipFill>
                <a:blip r:embed="rId207"/>
                <a:stretch>
                  <a:fillRect/>
                </a:stretch>
              </p:blipFill>
              <p:spPr>
                <a:xfrm>
                  <a:off x="1615125" y="3037630"/>
                  <a:ext cx="301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4" name="Ink 43">
                  <a:extLst>
                    <a:ext uri="{FF2B5EF4-FFF2-40B4-BE49-F238E27FC236}">
                      <a16:creationId xmlns:a16="http://schemas.microsoft.com/office/drawing/2014/main" id="{5E6E2C5B-B053-A1C2-BA3D-57D472616B45}"/>
                    </a:ext>
                  </a:extLst>
                </p14:cNvPr>
                <p14:cNvContentPartPr/>
                <p14:nvPr/>
              </p14:nvContentPartPr>
              <p14:xfrm>
                <a:off x="1933725" y="3077590"/>
                <a:ext cx="6480" cy="146160"/>
              </p14:xfrm>
            </p:contentPart>
          </mc:Choice>
          <mc:Fallback xmlns="">
            <p:pic>
              <p:nvPicPr>
                <p:cNvPr id="44" name="Ink 43">
                  <a:extLst>
                    <a:ext uri="{FF2B5EF4-FFF2-40B4-BE49-F238E27FC236}">
                      <a16:creationId xmlns:a16="http://schemas.microsoft.com/office/drawing/2014/main" id="{5E6E2C5B-B053-A1C2-BA3D-57D472616B45}"/>
                    </a:ext>
                  </a:extLst>
                </p:cNvPr>
                <p:cNvPicPr/>
                <p:nvPr/>
              </p:nvPicPr>
              <p:blipFill>
                <a:blip r:embed="rId209"/>
                <a:stretch>
                  <a:fillRect/>
                </a:stretch>
              </p:blipFill>
              <p:spPr>
                <a:xfrm>
                  <a:off x="1924725" y="306895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6" name="Ink 45">
                  <a:extLst>
                    <a:ext uri="{FF2B5EF4-FFF2-40B4-BE49-F238E27FC236}">
                      <a16:creationId xmlns:a16="http://schemas.microsoft.com/office/drawing/2014/main" id="{9B7D4687-001A-5A0A-31AE-6E8A03455913}"/>
                    </a:ext>
                  </a:extLst>
                </p14:cNvPr>
                <p14:cNvContentPartPr/>
                <p14:nvPr/>
              </p14:nvContentPartPr>
              <p14:xfrm>
                <a:off x="2827245" y="2828470"/>
                <a:ext cx="36360" cy="182880"/>
              </p14:xfrm>
            </p:contentPart>
          </mc:Choice>
          <mc:Fallback xmlns="">
            <p:pic>
              <p:nvPicPr>
                <p:cNvPr id="46" name="Ink 45">
                  <a:extLst>
                    <a:ext uri="{FF2B5EF4-FFF2-40B4-BE49-F238E27FC236}">
                      <a16:creationId xmlns:a16="http://schemas.microsoft.com/office/drawing/2014/main" id="{9B7D4687-001A-5A0A-31AE-6E8A03455913}"/>
                    </a:ext>
                  </a:extLst>
                </p:cNvPr>
                <p:cNvPicPr/>
                <p:nvPr/>
              </p:nvPicPr>
              <p:blipFill>
                <a:blip r:embed="rId211"/>
                <a:stretch>
                  <a:fillRect/>
                </a:stretch>
              </p:blipFill>
              <p:spPr>
                <a:xfrm>
                  <a:off x="2818605" y="2819470"/>
                  <a:ext cx="54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 name="Ink 46">
                  <a:extLst>
                    <a:ext uri="{FF2B5EF4-FFF2-40B4-BE49-F238E27FC236}">
                      <a16:creationId xmlns:a16="http://schemas.microsoft.com/office/drawing/2014/main" id="{2605BA15-2221-A982-C9BC-9B6F08912B73}"/>
                    </a:ext>
                  </a:extLst>
                </p14:cNvPr>
                <p14:cNvContentPartPr/>
                <p14:nvPr/>
              </p14:nvContentPartPr>
              <p14:xfrm>
                <a:off x="2769285" y="2711470"/>
                <a:ext cx="219960" cy="193320"/>
              </p14:xfrm>
            </p:contentPart>
          </mc:Choice>
          <mc:Fallback xmlns="">
            <p:pic>
              <p:nvPicPr>
                <p:cNvPr id="47" name="Ink 46">
                  <a:extLst>
                    <a:ext uri="{FF2B5EF4-FFF2-40B4-BE49-F238E27FC236}">
                      <a16:creationId xmlns:a16="http://schemas.microsoft.com/office/drawing/2014/main" id="{2605BA15-2221-A982-C9BC-9B6F08912B73}"/>
                    </a:ext>
                  </a:extLst>
                </p:cNvPr>
                <p:cNvPicPr/>
                <p:nvPr/>
              </p:nvPicPr>
              <p:blipFill>
                <a:blip r:embed="rId213"/>
                <a:stretch>
                  <a:fillRect/>
                </a:stretch>
              </p:blipFill>
              <p:spPr>
                <a:xfrm>
                  <a:off x="2760285" y="2702830"/>
                  <a:ext cx="23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8" name="Ink 47">
                  <a:extLst>
                    <a:ext uri="{FF2B5EF4-FFF2-40B4-BE49-F238E27FC236}">
                      <a16:creationId xmlns:a16="http://schemas.microsoft.com/office/drawing/2014/main" id="{316D7371-FC7D-EDBD-29B6-F2447FAE188C}"/>
                    </a:ext>
                  </a:extLst>
                </p14:cNvPr>
                <p14:cNvContentPartPr/>
                <p14:nvPr/>
              </p14:nvContentPartPr>
              <p14:xfrm>
                <a:off x="2978805" y="2874190"/>
                <a:ext cx="248760" cy="206640"/>
              </p14:xfrm>
            </p:contentPart>
          </mc:Choice>
          <mc:Fallback xmlns="">
            <p:pic>
              <p:nvPicPr>
                <p:cNvPr id="48" name="Ink 47">
                  <a:extLst>
                    <a:ext uri="{FF2B5EF4-FFF2-40B4-BE49-F238E27FC236}">
                      <a16:creationId xmlns:a16="http://schemas.microsoft.com/office/drawing/2014/main" id="{316D7371-FC7D-EDBD-29B6-F2447FAE188C}"/>
                    </a:ext>
                  </a:extLst>
                </p:cNvPr>
                <p:cNvPicPr/>
                <p:nvPr/>
              </p:nvPicPr>
              <p:blipFill>
                <a:blip r:embed="rId215"/>
                <a:stretch>
                  <a:fillRect/>
                </a:stretch>
              </p:blipFill>
              <p:spPr>
                <a:xfrm>
                  <a:off x="2970165" y="2865550"/>
                  <a:ext cx="266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9" name="Ink 48">
                  <a:extLst>
                    <a:ext uri="{FF2B5EF4-FFF2-40B4-BE49-F238E27FC236}">
                      <a16:creationId xmlns:a16="http://schemas.microsoft.com/office/drawing/2014/main" id="{32D51C44-1984-1360-4BAB-0386661924E6}"/>
                    </a:ext>
                  </a:extLst>
                </p14:cNvPr>
                <p14:cNvContentPartPr/>
                <p14:nvPr/>
              </p14:nvContentPartPr>
              <p14:xfrm>
                <a:off x="3270045" y="2763670"/>
                <a:ext cx="420480" cy="262080"/>
              </p14:xfrm>
            </p:contentPart>
          </mc:Choice>
          <mc:Fallback xmlns="">
            <p:pic>
              <p:nvPicPr>
                <p:cNvPr id="49" name="Ink 48">
                  <a:extLst>
                    <a:ext uri="{FF2B5EF4-FFF2-40B4-BE49-F238E27FC236}">
                      <a16:creationId xmlns:a16="http://schemas.microsoft.com/office/drawing/2014/main" id="{32D51C44-1984-1360-4BAB-0386661924E6}"/>
                    </a:ext>
                  </a:extLst>
                </p:cNvPr>
                <p:cNvPicPr/>
                <p:nvPr/>
              </p:nvPicPr>
              <p:blipFill>
                <a:blip r:embed="rId217"/>
                <a:stretch>
                  <a:fillRect/>
                </a:stretch>
              </p:blipFill>
              <p:spPr>
                <a:xfrm>
                  <a:off x="3261405" y="2754670"/>
                  <a:ext cx="43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 name="Ink 49">
                  <a:extLst>
                    <a:ext uri="{FF2B5EF4-FFF2-40B4-BE49-F238E27FC236}">
                      <a16:creationId xmlns:a16="http://schemas.microsoft.com/office/drawing/2014/main" id="{F490A64B-32E1-D9D4-3E4E-FF8216BD3F86}"/>
                    </a:ext>
                  </a:extLst>
                </p14:cNvPr>
                <p14:cNvContentPartPr/>
                <p14:nvPr/>
              </p14:nvContentPartPr>
              <p14:xfrm>
                <a:off x="3654525" y="2925670"/>
                <a:ext cx="67320" cy="59040"/>
              </p14:xfrm>
            </p:contentPart>
          </mc:Choice>
          <mc:Fallback xmlns="">
            <p:pic>
              <p:nvPicPr>
                <p:cNvPr id="50" name="Ink 49">
                  <a:extLst>
                    <a:ext uri="{FF2B5EF4-FFF2-40B4-BE49-F238E27FC236}">
                      <a16:creationId xmlns:a16="http://schemas.microsoft.com/office/drawing/2014/main" id="{F490A64B-32E1-D9D4-3E4E-FF8216BD3F86}"/>
                    </a:ext>
                  </a:extLst>
                </p:cNvPr>
                <p:cNvPicPr/>
                <p:nvPr/>
              </p:nvPicPr>
              <p:blipFill>
                <a:blip r:embed="rId219"/>
                <a:stretch>
                  <a:fillRect/>
                </a:stretch>
              </p:blipFill>
              <p:spPr>
                <a:xfrm>
                  <a:off x="3645885" y="2916670"/>
                  <a:ext cx="84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1" name="Ink 50">
                  <a:extLst>
                    <a:ext uri="{FF2B5EF4-FFF2-40B4-BE49-F238E27FC236}">
                      <a16:creationId xmlns:a16="http://schemas.microsoft.com/office/drawing/2014/main" id="{8BF49A68-9E26-B0ED-C03F-6AF8AB5FFF3C}"/>
                    </a:ext>
                  </a:extLst>
                </p14:cNvPr>
                <p14:cNvContentPartPr/>
                <p14:nvPr/>
              </p14:nvContentPartPr>
              <p14:xfrm>
                <a:off x="3361125" y="3110350"/>
                <a:ext cx="138240" cy="148320"/>
              </p14:xfrm>
            </p:contentPart>
          </mc:Choice>
          <mc:Fallback xmlns="">
            <p:pic>
              <p:nvPicPr>
                <p:cNvPr id="51" name="Ink 50">
                  <a:extLst>
                    <a:ext uri="{FF2B5EF4-FFF2-40B4-BE49-F238E27FC236}">
                      <a16:creationId xmlns:a16="http://schemas.microsoft.com/office/drawing/2014/main" id="{8BF49A68-9E26-B0ED-C03F-6AF8AB5FFF3C}"/>
                    </a:ext>
                  </a:extLst>
                </p:cNvPr>
                <p:cNvPicPr/>
                <p:nvPr/>
              </p:nvPicPr>
              <p:blipFill>
                <a:blip r:embed="rId221"/>
                <a:stretch>
                  <a:fillRect/>
                </a:stretch>
              </p:blipFill>
              <p:spPr>
                <a:xfrm>
                  <a:off x="3352485" y="3101350"/>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2" name="Ink 51">
                  <a:extLst>
                    <a:ext uri="{FF2B5EF4-FFF2-40B4-BE49-F238E27FC236}">
                      <a16:creationId xmlns:a16="http://schemas.microsoft.com/office/drawing/2014/main" id="{A7839E5F-2267-B72D-C39A-7E8E42089286}"/>
                    </a:ext>
                  </a:extLst>
                </p14:cNvPr>
                <p14:cNvContentPartPr/>
                <p14:nvPr/>
              </p14:nvContentPartPr>
              <p14:xfrm>
                <a:off x="3549045" y="3097030"/>
                <a:ext cx="64800" cy="158760"/>
              </p14:xfrm>
            </p:contentPart>
          </mc:Choice>
          <mc:Fallback xmlns="">
            <p:pic>
              <p:nvPicPr>
                <p:cNvPr id="52" name="Ink 51">
                  <a:extLst>
                    <a:ext uri="{FF2B5EF4-FFF2-40B4-BE49-F238E27FC236}">
                      <a16:creationId xmlns:a16="http://schemas.microsoft.com/office/drawing/2014/main" id="{A7839E5F-2267-B72D-C39A-7E8E42089286}"/>
                    </a:ext>
                  </a:extLst>
                </p:cNvPr>
                <p:cNvPicPr/>
                <p:nvPr/>
              </p:nvPicPr>
              <p:blipFill>
                <a:blip r:embed="rId223"/>
                <a:stretch>
                  <a:fillRect/>
                </a:stretch>
              </p:blipFill>
              <p:spPr>
                <a:xfrm>
                  <a:off x="3540405" y="3088390"/>
                  <a:ext cx="82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 name="Ink 52">
                  <a:extLst>
                    <a:ext uri="{FF2B5EF4-FFF2-40B4-BE49-F238E27FC236}">
                      <a16:creationId xmlns:a16="http://schemas.microsoft.com/office/drawing/2014/main" id="{C02264B3-5D4E-31F7-2A81-93D446CEE7FA}"/>
                    </a:ext>
                  </a:extLst>
                </p14:cNvPr>
                <p14:cNvContentPartPr/>
                <p14:nvPr/>
              </p14:nvContentPartPr>
              <p14:xfrm>
                <a:off x="3628605" y="3112870"/>
                <a:ext cx="226080" cy="135000"/>
              </p14:xfrm>
            </p:contentPart>
          </mc:Choice>
          <mc:Fallback xmlns="">
            <p:pic>
              <p:nvPicPr>
                <p:cNvPr id="53" name="Ink 52">
                  <a:extLst>
                    <a:ext uri="{FF2B5EF4-FFF2-40B4-BE49-F238E27FC236}">
                      <a16:creationId xmlns:a16="http://schemas.microsoft.com/office/drawing/2014/main" id="{C02264B3-5D4E-31F7-2A81-93D446CEE7FA}"/>
                    </a:ext>
                  </a:extLst>
                </p:cNvPr>
                <p:cNvPicPr/>
                <p:nvPr/>
              </p:nvPicPr>
              <p:blipFill>
                <a:blip r:embed="rId225"/>
                <a:stretch>
                  <a:fillRect/>
                </a:stretch>
              </p:blipFill>
              <p:spPr>
                <a:xfrm>
                  <a:off x="3619965" y="3104230"/>
                  <a:ext cx="243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3E9FCC2-07FB-A5BD-BBAC-7D9EFE9DD096}"/>
                    </a:ext>
                  </a:extLst>
                </p14:cNvPr>
                <p14:cNvContentPartPr/>
                <p14:nvPr/>
              </p14:nvContentPartPr>
              <p14:xfrm>
                <a:off x="991605" y="1988950"/>
                <a:ext cx="275040" cy="150480"/>
              </p14:xfrm>
            </p:contentPart>
          </mc:Choice>
          <mc:Fallback xmlns="">
            <p:pic>
              <p:nvPicPr>
                <p:cNvPr id="133" name="Ink 132">
                  <a:extLst>
                    <a:ext uri="{FF2B5EF4-FFF2-40B4-BE49-F238E27FC236}">
                      <a16:creationId xmlns:a16="http://schemas.microsoft.com/office/drawing/2014/main" id="{F3E9FCC2-07FB-A5BD-BBAC-7D9EFE9DD096}"/>
                    </a:ext>
                  </a:extLst>
                </p:cNvPr>
                <p:cNvPicPr/>
                <p:nvPr/>
              </p:nvPicPr>
              <p:blipFill>
                <a:blip r:embed="rId227"/>
                <a:stretch>
                  <a:fillRect/>
                </a:stretch>
              </p:blipFill>
              <p:spPr>
                <a:xfrm>
                  <a:off x="982965" y="1980310"/>
                  <a:ext cx="29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B4E1A784-787E-36D4-65E2-F68391574DF4}"/>
                    </a:ext>
                  </a:extLst>
                </p14:cNvPr>
                <p14:cNvContentPartPr/>
                <p14:nvPr/>
              </p14:nvContentPartPr>
              <p14:xfrm>
                <a:off x="1776765" y="1090390"/>
                <a:ext cx="350280" cy="180000"/>
              </p14:xfrm>
            </p:contentPart>
          </mc:Choice>
          <mc:Fallback xmlns="">
            <p:pic>
              <p:nvPicPr>
                <p:cNvPr id="135" name="Ink 134">
                  <a:extLst>
                    <a:ext uri="{FF2B5EF4-FFF2-40B4-BE49-F238E27FC236}">
                      <a16:creationId xmlns:a16="http://schemas.microsoft.com/office/drawing/2014/main" id="{B4E1A784-787E-36D4-65E2-F68391574DF4}"/>
                    </a:ext>
                  </a:extLst>
                </p:cNvPr>
                <p:cNvPicPr/>
                <p:nvPr/>
              </p:nvPicPr>
              <p:blipFill>
                <a:blip r:embed="rId229"/>
                <a:stretch>
                  <a:fillRect/>
                </a:stretch>
              </p:blipFill>
              <p:spPr>
                <a:xfrm>
                  <a:off x="1768125" y="1081750"/>
                  <a:ext cx="367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DB66500D-16F7-91A5-4440-E0C12AA89E02}"/>
                    </a:ext>
                  </a:extLst>
                </p14:cNvPr>
                <p14:cNvContentPartPr/>
                <p14:nvPr/>
              </p14:nvContentPartPr>
              <p14:xfrm>
                <a:off x="2184645" y="1135030"/>
                <a:ext cx="142560" cy="92160"/>
              </p14:xfrm>
            </p:contentPart>
          </mc:Choice>
          <mc:Fallback xmlns="">
            <p:pic>
              <p:nvPicPr>
                <p:cNvPr id="136" name="Ink 135">
                  <a:extLst>
                    <a:ext uri="{FF2B5EF4-FFF2-40B4-BE49-F238E27FC236}">
                      <a16:creationId xmlns:a16="http://schemas.microsoft.com/office/drawing/2014/main" id="{DB66500D-16F7-91A5-4440-E0C12AA89E02}"/>
                    </a:ext>
                  </a:extLst>
                </p:cNvPr>
                <p:cNvPicPr/>
                <p:nvPr/>
              </p:nvPicPr>
              <p:blipFill>
                <a:blip r:embed="rId231"/>
                <a:stretch>
                  <a:fillRect/>
                </a:stretch>
              </p:blipFill>
              <p:spPr>
                <a:xfrm>
                  <a:off x="2176005" y="1126390"/>
                  <a:ext cx="16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6EE06727-B188-19B3-0AF6-4C53D3E022CE}"/>
                    </a:ext>
                  </a:extLst>
                </p14:cNvPr>
                <p14:cNvContentPartPr/>
                <p14:nvPr/>
              </p14:nvContentPartPr>
              <p14:xfrm>
                <a:off x="2358525" y="1129990"/>
                <a:ext cx="349560" cy="136800"/>
              </p14:xfrm>
            </p:contentPart>
          </mc:Choice>
          <mc:Fallback xmlns="">
            <p:pic>
              <p:nvPicPr>
                <p:cNvPr id="137" name="Ink 136">
                  <a:extLst>
                    <a:ext uri="{FF2B5EF4-FFF2-40B4-BE49-F238E27FC236}">
                      <a16:creationId xmlns:a16="http://schemas.microsoft.com/office/drawing/2014/main" id="{6EE06727-B188-19B3-0AF6-4C53D3E022CE}"/>
                    </a:ext>
                  </a:extLst>
                </p:cNvPr>
                <p:cNvPicPr/>
                <p:nvPr/>
              </p:nvPicPr>
              <p:blipFill>
                <a:blip r:embed="rId233"/>
                <a:stretch>
                  <a:fillRect/>
                </a:stretch>
              </p:blipFill>
              <p:spPr>
                <a:xfrm>
                  <a:off x="2349525" y="1120990"/>
                  <a:ext cx="36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A02BF664-2CBA-F457-76F0-4F327C43BD1A}"/>
                    </a:ext>
                  </a:extLst>
                </p14:cNvPr>
                <p14:cNvContentPartPr/>
                <p14:nvPr/>
              </p14:nvContentPartPr>
              <p14:xfrm>
                <a:off x="2756685" y="1009390"/>
                <a:ext cx="31680" cy="255960"/>
              </p14:xfrm>
            </p:contentPart>
          </mc:Choice>
          <mc:Fallback xmlns="">
            <p:pic>
              <p:nvPicPr>
                <p:cNvPr id="138" name="Ink 137">
                  <a:extLst>
                    <a:ext uri="{FF2B5EF4-FFF2-40B4-BE49-F238E27FC236}">
                      <a16:creationId xmlns:a16="http://schemas.microsoft.com/office/drawing/2014/main" id="{A02BF664-2CBA-F457-76F0-4F327C43BD1A}"/>
                    </a:ext>
                  </a:extLst>
                </p:cNvPr>
                <p:cNvPicPr/>
                <p:nvPr/>
              </p:nvPicPr>
              <p:blipFill>
                <a:blip r:embed="rId235"/>
                <a:stretch>
                  <a:fillRect/>
                </a:stretch>
              </p:blipFill>
              <p:spPr>
                <a:xfrm>
                  <a:off x="2748045" y="1000750"/>
                  <a:ext cx="49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Ink 138">
                  <a:extLst>
                    <a:ext uri="{FF2B5EF4-FFF2-40B4-BE49-F238E27FC236}">
                      <a16:creationId xmlns:a16="http://schemas.microsoft.com/office/drawing/2014/main" id="{B899FBFC-C7F7-6D37-3EE8-725AA814C1D2}"/>
                    </a:ext>
                  </a:extLst>
                </p14:cNvPr>
                <p14:cNvContentPartPr/>
                <p14:nvPr/>
              </p14:nvContentPartPr>
              <p14:xfrm>
                <a:off x="2861445" y="1039990"/>
                <a:ext cx="528840" cy="244800"/>
              </p14:xfrm>
            </p:contentPart>
          </mc:Choice>
          <mc:Fallback xmlns="">
            <p:pic>
              <p:nvPicPr>
                <p:cNvPr id="139" name="Ink 138">
                  <a:extLst>
                    <a:ext uri="{FF2B5EF4-FFF2-40B4-BE49-F238E27FC236}">
                      <a16:creationId xmlns:a16="http://schemas.microsoft.com/office/drawing/2014/main" id="{B899FBFC-C7F7-6D37-3EE8-725AA814C1D2}"/>
                    </a:ext>
                  </a:extLst>
                </p:cNvPr>
                <p:cNvPicPr/>
                <p:nvPr/>
              </p:nvPicPr>
              <p:blipFill>
                <a:blip r:embed="rId237"/>
                <a:stretch>
                  <a:fillRect/>
                </a:stretch>
              </p:blipFill>
              <p:spPr>
                <a:xfrm>
                  <a:off x="2852805" y="1031350"/>
                  <a:ext cx="54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D601E1CE-1959-97DB-E80B-5398099BDB55}"/>
                    </a:ext>
                  </a:extLst>
                </p14:cNvPr>
                <p14:cNvContentPartPr/>
                <p14:nvPr/>
              </p14:nvContentPartPr>
              <p14:xfrm>
                <a:off x="3351765" y="1124230"/>
                <a:ext cx="49320" cy="9720"/>
              </p14:xfrm>
            </p:contentPart>
          </mc:Choice>
          <mc:Fallback xmlns="">
            <p:pic>
              <p:nvPicPr>
                <p:cNvPr id="140" name="Ink 139">
                  <a:extLst>
                    <a:ext uri="{FF2B5EF4-FFF2-40B4-BE49-F238E27FC236}">
                      <a16:creationId xmlns:a16="http://schemas.microsoft.com/office/drawing/2014/main" id="{D601E1CE-1959-97DB-E80B-5398099BDB55}"/>
                    </a:ext>
                  </a:extLst>
                </p:cNvPr>
                <p:cNvPicPr/>
                <p:nvPr/>
              </p:nvPicPr>
              <p:blipFill>
                <a:blip r:embed="rId239"/>
                <a:stretch>
                  <a:fillRect/>
                </a:stretch>
              </p:blipFill>
              <p:spPr>
                <a:xfrm>
                  <a:off x="3343125" y="1115590"/>
                  <a:ext cx="66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3D621435-788A-914F-CF51-4FB900E93C4D}"/>
                    </a:ext>
                  </a:extLst>
                </p14:cNvPr>
                <p14:cNvContentPartPr/>
                <p14:nvPr/>
              </p14:nvContentPartPr>
              <p14:xfrm>
                <a:off x="785325" y="3449110"/>
                <a:ext cx="3450240" cy="406800"/>
              </p14:xfrm>
            </p:contentPart>
          </mc:Choice>
          <mc:Fallback xmlns="">
            <p:pic>
              <p:nvPicPr>
                <p:cNvPr id="142" name="Ink 141">
                  <a:extLst>
                    <a:ext uri="{FF2B5EF4-FFF2-40B4-BE49-F238E27FC236}">
                      <a16:creationId xmlns:a16="http://schemas.microsoft.com/office/drawing/2014/main" id="{3D621435-788A-914F-CF51-4FB900E93C4D}"/>
                    </a:ext>
                  </a:extLst>
                </p:cNvPr>
                <p:cNvPicPr/>
                <p:nvPr/>
              </p:nvPicPr>
              <p:blipFill>
                <a:blip r:embed="rId241"/>
                <a:stretch>
                  <a:fillRect/>
                </a:stretch>
              </p:blipFill>
              <p:spPr>
                <a:xfrm>
                  <a:off x="776685" y="3440470"/>
                  <a:ext cx="346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2A7B2150-5FAF-51A1-E4F2-6AF5C1F68736}"/>
                    </a:ext>
                  </a:extLst>
                </p14:cNvPr>
                <p14:cNvContentPartPr/>
                <p14:nvPr/>
              </p14:nvContentPartPr>
              <p14:xfrm>
                <a:off x="2186445" y="3591670"/>
                <a:ext cx="534960" cy="8280"/>
              </p14:xfrm>
            </p:contentPart>
          </mc:Choice>
          <mc:Fallback xmlns="">
            <p:pic>
              <p:nvPicPr>
                <p:cNvPr id="143" name="Ink 142">
                  <a:extLst>
                    <a:ext uri="{FF2B5EF4-FFF2-40B4-BE49-F238E27FC236}">
                      <a16:creationId xmlns:a16="http://schemas.microsoft.com/office/drawing/2014/main" id="{2A7B2150-5FAF-51A1-E4F2-6AF5C1F68736}"/>
                    </a:ext>
                  </a:extLst>
                </p:cNvPr>
                <p:cNvPicPr/>
                <p:nvPr/>
              </p:nvPicPr>
              <p:blipFill>
                <a:blip r:embed="rId243"/>
                <a:stretch>
                  <a:fillRect/>
                </a:stretch>
              </p:blipFill>
              <p:spPr>
                <a:xfrm>
                  <a:off x="2177445" y="3583030"/>
                  <a:ext cx="552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F5B917F3-07C2-C167-62FA-360D0994FA14}"/>
                    </a:ext>
                  </a:extLst>
                </p14:cNvPr>
                <p14:cNvContentPartPr/>
                <p14:nvPr/>
              </p14:nvContentPartPr>
              <p14:xfrm>
                <a:off x="3105525" y="3535870"/>
                <a:ext cx="529560" cy="136440"/>
              </p14:xfrm>
            </p:contentPart>
          </mc:Choice>
          <mc:Fallback xmlns="">
            <p:pic>
              <p:nvPicPr>
                <p:cNvPr id="144" name="Ink 143">
                  <a:extLst>
                    <a:ext uri="{FF2B5EF4-FFF2-40B4-BE49-F238E27FC236}">
                      <a16:creationId xmlns:a16="http://schemas.microsoft.com/office/drawing/2014/main" id="{F5B917F3-07C2-C167-62FA-360D0994FA14}"/>
                    </a:ext>
                  </a:extLst>
                </p:cNvPr>
                <p:cNvPicPr/>
                <p:nvPr/>
              </p:nvPicPr>
              <p:blipFill>
                <a:blip r:embed="rId245"/>
                <a:stretch>
                  <a:fillRect/>
                </a:stretch>
              </p:blipFill>
              <p:spPr>
                <a:xfrm>
                  <a:off x="3096885" y="3527230"/>
                  <a:ext cx="54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55A0BE27-6A5F-4878-70A3-12AF072FC002}"/>
                    </a:ext>
                  </a:extLst>
                </p14:cNvPr>
                <p14:cNvContentPartPr/>
                <p14:nvPr/>
              </p14:nvContentPartPr>
              <p14:xfrm>
                <a:off x="3542205" y="3459550"/>
                <a:ext cx="193320" cy="136800"/>
              </p14:xfrm>
            </p:contentPart>
          </mc:Choice>
          <mc:Fallback xmlns="">
            <p:pic>
              <p:nvPicPr>
                <p:cNvPr id="145" name="Ink 144">
                  <a:extLst>
                    <a:ext uri="{FF2B5EF4-FFF2-40B4-BE49-F238E27FC236}">
                      <a16:creationId xmlns:a16="http://schemas.microsoft.com/office/drawing/2014/main" id="{55A0BE27-6A5F-4878-70A3-12AF072FC002}"/>
                    </a:ext>
                  </a:extLst>
                </p:cNvPr>
                <p:cNvPicPr/>
                <p:nvPr/>
              </p:nvPicPr>
              <p:blipFill>
                <a:blip r:embed="rId247"/>
                <a:stretch>
                  <a:fillRect/>
                </a:stretch>
              </p:blipFill>
              <p:spPr>
                <a:xfrm>
                  <a:off x="3533565" y="3450910"/>
                  <a:ext cx="210960" cy="154440"/>
                </a:xfrm>
                <a:prstGeom prst="rect">
                  <a:avLst/>
                </a:prstGeom>
              </p:spPr>
            </p:pic>
          </mc:Fallback>
        </mc:AlternateContent>
      </p:grpSp>
      <p:grpSp>
        <p:nvGrpSpPr>
          <p:cNvPr id="150" name="Group 149">
            <a:extLst>
              <a:ext uri="{FF2B5EF4-FFF2-40B4-BE49-F238E27FC236}">
                <a16:creationId xmlns:a16="http://schemas.microsoft.com/office/drawing/2014/main" id="{78281A67-1139-1EE1-D484-57B105E43852}"/>
              </a:ext>
            </a:extLst>
          </p:cNvPr>
          <p:cNvGrpSpPr/>
          <p:nvPr/>
        </p:nvGrpSpPr>
        <p:grpSpPr>
          <a:xfrm>
            <a:off x="4730565" y="2421670"/>
            <a:ext cx="664560" cy="594360"/>
            <a:chOff x="4730565" y="2421670"/>
            <a:chExt cx="664560" cy="59436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63691BFB-0E3B-9620-78B2-A7E3DF23EAED}"/>
                    </a:ext>
                  </a:extLst>
                </p14:cNvPr>
                <p14:cNvContentPartPr/>
                <p14:nvPr/>
              </p14:nvContentPartPr>
              <p14:xfrm>
                <a:off x="4730565" y="2563150"/>
                <a:ext cx="468360" cy="52560"/>
              </p14:xfrm>
            </p:contentPart>
          </mc:Choice>
          <mc:Fallback xmlns="">
            <p:pic>
              <p:nvPicPr>
                <p:cNvPr id="147" name="Ink 146">
                  <a:extLst>
                    <a:ext uri="{FF2B5EF4-FFF2-40B4-BE49-F238E27FC236}">
                      <a16:creationId xmlns:a16="http://schemas.microsoft.com/office/drawing/2014/main" id="{63691BFB-0E3B-9620-78B2-A7E3DF23EAED}"/>
                    </a:ext>
                  </a:extLst>
                </p:cNvPr>
                <p:cNvPicPr/>
                <p:nvPr/>
              </p:nvPicPr>
              <p:blipFill>
                <a:blip r:embed="rId249"/>
                <a:stretch>
                  <a:fillRect/>
                </a:stretch>
              </p:blipFill>
              <p:spPr>
                <a:xfrm>
                  <a:off x="4721925" y="2554150"/>
                  <a:ext cx="486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84321CA7-4CF0-9CBF-F1AE-9B55445DC7BF}"/>
                    </a:ext>
                  </a:extLst>
                </p14:cNvPr>
                <p14:cNvContentPartPr/>
                <p14:nvPr/>
              </p14:nvContentPartPr>
              <p14:xfrm>
                <a:off x="4870605" y="2765470"/>
                <a:ext cx="412200" cy="22680"/>
              </p14:xfrm>
            </p:contentPart>
          </mc:Choice>
          <mc:Fallback xmlns="">
            <p:pic>
              <p:nvPicPr>
                <p:cNvPr id="148" name="Ink 147">
                  <a:extLst>
                    <a:ext uri="{FF2B5EF4-FFF2-40B4-BE49-F238E27FC236}">
                      <a16:creationId xmlns:a16="http://schemas.microsoft.com/office/drawing/2014/main" id="{84321CA7-4CF0-9CBF-F1AE-9B55445DC7BF}"/>
                    </a:ext>
                  </a:extLst>
                </p:cNvPr>
                <p:cNvPicPr/>
                <p:nvPr/>
              </p:nvPicPr>
              <p:blipFill>
                <a:blip r:embed="rId251"/>
                <a:stretch>
                  <a:fillRect/>
                </a:stretch>
              </p:blipFill>
              <p:spPr>
                <a:xfrm>
                  <a:off x="4861965" y="2756470"/>
                  <a:ext cx="42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7C18D0D4-3CAB-7E62-0D73-06080FF33828}"/>
                    </a:ext>
                  </a:extLst>
                </p14:cNvPr>
                <p14:cNvContentPartPr/>
                <p14:nvPr/>
              </p14:nvContentPartPr>
              <p14:xfrm>
                <a:off x="4959525" y="2421670"/>
                <a:ext cx="435600" cy="594360"/>
              </p14:xfrm>
            </p:contentPart>
          </mc:Choice>
          <mc:Fallback xmlns="">
            <p:pic>
              <p:nvPicPr>
                <p:cNvPr id="149" name="Ink 148">
                  <a:extLst>
                    <a:ext uri="{FF2B5EF4-FFF2-40B4-BE49-F238E27FC236}">
                      <a16:creationId xmlns:a16="http://schemas.microsoft.com/office/drawing/2014/main" id="{7C18D0D4-3CAB-7E62-0D73-06080FF33828}"/>
                    </a:ext>
                  </a:extLst>
                </p:cNvPr>
                <p:cNvPicPr/>
                <p:nvPr/>
              </p:nvPicPr>
              <p:blipFill>
                <a:blip r:embed="rId253"/>
                <a:stretch>
                  <a:fillRect/>
                </a:stretch>
              </p:blipFill>
              <p:spPr>
                <a:xfrm>
                  <a:off x="4950525" y="2413030"/>
                  <a:ext cx="453240" cy="612000"/>
                </a:xfrm>
                <a:prstGeom prst="rect">
                  <a:avLst/>
                </a:prstGeom>
              </p:spPr>
            </p:pic>
          </mc:Fallback>
        </mc:AlternateContent>
      </p:grpSp>
      <p:grpSp>
        <p:nvGrpSpPr>
          <p:cNvPr id="270" name="Group 269">
            <a:extLst>
              <a:ext uri="{FF2B5EF4-FFF2-40B4-BE49-F238E27FC236}">
                <a16:creationId xmlns:a16="http://schemas.microsoft.com/office/drawing/2014/main" id="{5A9BF20F-2C76-C1A2-DFEE-EC87A3B32C64}"/>
              </a:ext>
            </a:extLst>
          </p:cNvPr>
          <p:cNvGrpSpPr/>
          <p:nvPr/>
        </p:nvGrpSpPr>
        <p:grpSpPr>
          <a:xfrm>
            <a:off x="6449205" y="1038190"/>
            <a:ext cx="4892040" cy="4524120"/>
            <a:chOff x="6449205" y="1038190"/>
            <a:chExt cx="4892040" cy="45241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5760A81C-A7EF-24CF-FB31-F96F3B9C29E1}"/>
                    </a:ext>
                  </a:extLst>
                </p14:cNvPr>
                <p14:cNvContentPartPr/>
                <p14:nvPr/>
              </p14:nvContentPartPr>
              <p14:xfrm>
                <a:off x="6554325" y="1153750"/>
                <a:ext cx="361080" cy="339480"/>
              </p14:xfrm>
            </p:contentPart>
          </mc:Choice>
          <mc:Fallback xmlns="">
            <p:pic>
              <p:nvPicPr>
                <p:cNvPr id="151" name="Ink 150">
                  <a:extLst>
                    <a:ext uri="{FF2B5EF4-FFF2-40B4-BE49-F238E27FC236}">
                      <a16:creationId xmlns:a16="http://schemas.microsoft.com/office/drawing/2014/main" id="{5760A81C-A7EF-24CF-FB31-F96F3B9C29E1}"/>
                    </a:ext>
                  </a:extLst>
                </p:cNvPr>
                <p:cNvPicPr/>
                <p:nvPr/>
              </p:nvPicPr>
              <p:blipFill>
                <a:blip r:embed="rId255"/>
                <a:stretch>
                  <a:fillRect/>
                </a:stretch>
              </p:blipFill>
              <p:spPr>
                <a:xfrm>
                  <a:off x="6545685" y="1144750"/>
                  <a:ext cx="37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B0F97428-7849-A3E5-BB7C-F465DB9F2E68}"/>
                    </a:ext>
                  </a:extLst>
                </p14:cNvPr>
                <p14:cNvContentPartPr/>
                <p14:nvPr/>
              </p14:nvContentPartPr>
              <p14:xfrm>
                <a:off x="6941685" y="1213510"/>
                <a:ext cx="488520" cy="216000"/>
              </p14:xfrm>
            </p:contentPart>
          </mc:Choice>
          <mc:Fallback xmlns="">
            <p:pic>
              <p:nvPicPr>
                <p:cNvPr id="152" name="Ink 151">
                  <a:extLst>
                    <a:ext uri="{FF2B5EF4-FFF2-40B4-BE49-F238E27FC236}">
                      <a16:creationId xmlns:a16="http://schemas.microsoft.com/office/drawing/2014/main" id="{B0F97428-7849-A3E5-BB7C-F465DB9F2E68}"/>
                    </a:ext>
                  </a:extLst>
                </p:cNvPr>
                <p:cNvPicPr/>
                <p:nvPr/>
              </p:nvPicPr>
              <p:blipFill>
                <a:blip r:embed="rId257"/>
                <a:stretch>
                  <a:fillRect/>
                </a:stretch>
              </p:blipFill>
              <p:spPr>
                <a:xfrm>
                  <a:off x="6932685" y="1204870"/>
                  <a:ext cx="5061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68EFEEF-16FD-097D-0E0C-03CB8355A04D}"/>
                    </a:ext>
                  </a:extLst>
                </p14:cNvPr>
                <p14:cNvContentPartPr/>
                <p14:nvPr/>
              </p14:nvContentPartPr>
              <p14:xfrm>
                <a:off x="7495005" y="1113430"/>
                <a:ext cx="190440" cy="273240"/>
              </p14:xfrm>
            </p:contentPart>
          </mc:Choice>
          <mc:Fallback xmlns="">
            <p:pic>
              <p:nvPicPr>
                <p:cNvPr id="153" name="Ink 152">
                  <a:extLst>
                    <a:ext uri="{FF2B5EF4-FFF2-40B4-BE49-F238E27FC236}">
                      <a16:creationId xmlns:a16="http://schemas.microsoft.com/office/drawing/2014/main" id="{668EFEEF-16FD-097D-0E0C-03CB8355A04D}"/>
                    </a:ext>
                  </a:extLst>
                </p:cNvPr>
                <p:cNvPicPr/>
                <p:nvPr/>
              </p:nvPicPr>
              <p:blipFill>
                <a:blip r:embed="rId259"/>
                <a:stretch>
                  <a:fillRect/>
                </a:stretch>
              </p:blipFill>
              <p:spPr>
                <a:xfrm>
                  <a:off x="7486365" y="110479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49F5BB34-D40F-6EF2-0883-047A3BDA08C3}"/>
                    </a:ext>
                  </a:extLst>
                </p14:cNvPr>
                <p14:cNvContentPartPr/>
                <p14:nvPr/>
              </p14:nvContentPartPr>
              <p14:xfrm>
                <a:off x="7591845" y="1038190"/>
                <a:ext cx="286560" cy="94320"/>
              </p14:xfrm>
            </p:contentPart>
          </mc:Choice>
          <mc:Fallback xmlns="">
            <p:pic>
              <p:nvPicPr>
                <p:cNvPr id="154" name="Ink 153">
                  <a:extLst>
                    <a:ext uri="{FF2B5EF4-FFF2-40B4-BE49-F238E27FC236}">
                      <a16:creationId xmlns:a16="http://schemas.microsoft.com/office/drawing/2014/main" id="{49F5BB34-D40F-6EF2-0883-047A3BDA08C3}"/>
                    </a:ext>
                  </a:extLst>
                </p:cNvPr>
                <p:cNvPicPr/>
                <p:nvPr/>
              </p:nvPicPr>
              <p:blipFill>
                <a:blip r:embed="rId261"/>
                <a:stretch>
                  <a:fillRect/>
                </a:stretch>
              </p:blipFill>
              <p:spPr>
                <a:xfrm>
                  <a:off x="7583205" y="1029550"/>
                  <a:ext cx="30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F7EBE777-8AAA-35F9-DDE5-327661DD61DB}"/>
                    </a:ext>
                  </a:extLst>
                </p14:cNvPr>
                <p14:cNvContentPartPr/>
                <p14:nvPr/>
              </p14:nvContentPartPr>
              <p14:xfrm>
                <a:off x="6827565" y="1795270"/>
                <a:ext cx="516600" cy="623520"/>
              </p14:xfrm>
            </p:contentPart>
          </mc:Choice>
          <mc:Fallback xmlns="">
            <p:pic>
              <p:nvPicPr>
                <p:cNvPr id="156" name="Ink 155">
                  <a:extLst>
                    <a:ext uri="{FF2B5EF4-FFF2-40B4-BE49-F238E27FC236}">
                      <a16:creationId xmlns:a16="http://schemas.microsoft.com/office/drawing/2014/main" id="{F7EBE777-8AAA-35F9-DDE5-327661DD61DB}"/>
                    </a:ext>
                  </a:extLst>
                </p:cNvPr>
                <p:cNvPicPr/>
                <p:nvPr/>
              </p:nvPicPr>
              <p:blipFill>
                <a:blip r:embed="rId263"/>
                <a:stretch>
                  <a:fillRect/>
                </a:stretch>
              </p:blipFill>
              <p:spPr>
                <a:xfrm>
                  <a:off x="6818565" y="1786630"/>
                  <a:ext cx="5342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C70B345B-6E83-D63A-C455-8C28E6E18E41}"/>
                    </a:ext>
                  </a:extLst>
                </p14:cNvPr>
                <p14:cNvContentPartPr/>
                <p14:nvPr/>
              </p14:nvContentPartPr>
              <p14:xfrm>
                <a:off x="6868605" y="2400070"/>
                <a:ext cx="420120" cy="448920"/>
              </p14:xfrm>
            </p:contentPart>
          </mc:Choice>
          <mc:Fallback xmlns="">
            <p:pic>
              <p:nvPicPr>
                <p:cNvPr id="157" name="Ink 156">
                  <a:extLst>
                    <a:ext uri="{FF2B5EF4-FFF2-40B4-BE49-F238E27FC236}">
                      <a16:creationId xmlns:a16="http://schemas.microsoft.com/office/drawing/2014/main" id="{C70B345B-6E83-D63A-C455-8C28E6E18E41}"/>
                    </a:ext>
                  </a:extLst>
                </p:cNvPr>
                <p:cNvPicPr/>
                <p:nvPr/>
              </p:nvPicPr>
              <p:blipFill>
                <a:blip r:embed="rId265"/>
                <a:stretch>
                  <a:fillRect/>
                </a:stretch>
              </p:blipFill>
              <p:spPr>
                <a:xfrm>
                  <a:off x="6859965" y="2391430"/>
                  <a:ext cx="4377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3F90A9D9-0538-93CD-622A-4CFF4ADDC5CC}"/>
                    </a:ext>
                  </a:extLst>
                </p14:cNvPr>
                <p14:cNvContentPartPr/>
                <p14:nvPr/>
              </p14:nvContentPartPr>
              <p14:xfrm>
                <a:off x="7232205" y="2813710"/>
                <a:ext cx="1249560" cy="48240"/>
              </p14:xfrm>
            </p:contentPart>
          </mc:Choice>
          <mc:Fallback xmlns="">
            <p:pic>
              <p:nvPicPr>
                <p:cNvPr id="158" name="Ink 157">
                  <a:extLst>
                    <a:ext uri="{FF2B5EF4-FFF2-40B4-BE49-F238E27FC236}">
                      <a16:creationId xmlns:a16="http://schemas.microsoft.com/office/drawing/2014/main" id="{3F90A9D9-0538-93CD-622A-4CFF4ADDC5CC}"/>
                    </a:ext>
                  </a:extLst>
                </p:cNvPr>
                <p:cNvPicPr/>
                <p:nvPr/>
              </p:nvPicPr>
              <p:blipFill>
                <a:blip r:embed="rId267"/>
                <a:stretch>
                  <a:fillRect/>
                </a:stretch>
              </p:blipFill>
              <p:spPr>
                <a:xfrm>
                  <a:off x="7223205" y="2804710"/>
                  <a:ext cx="1267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D620CBB4-F5C0-DCA7-6133-99ED582E61B3}"/>
                    </a:ext>
                  </a:extLst>
                </p14:cNvPr>
                <p14:cNvContentPartPr/>
                <p14:nvPr/>
              </p14:nvContentPartPr>
              <p14:xfrm>
                <a:off x="8401125" y="2302150"/>
                <a:ext cx="287640" cy="486720"/>
              </p14:xfrm>
            </p:contentPart>
          </mc:Choice>
          <mc:Fallback xmlns="">
            <p:pic>
              <p:nvPicPr>
                <p:cNvPr id="159" name="Ink 158">
                  <a:extLst>
                    <a:ext uri="{FF2B5EF4-FFF2-40B4-BE49-F238E27FC236}">
                      <a16:creationId xmlns:a16="http://schemas.microsoft.com/office/drawing/2014/main" id="{D620CBB4-F5C0-DCA7-6133-99ED582E61B3}"/>
                    </a:ext>
                  </a:extLst>
                </p:cNvPr>
                <p:cNvPicPr/>
                <p:nvPr/>
              </p:nvPicPr>
              <p:blipFill>
                <a:blip r:embed="rId269"/>
                <a:stretch>
                  <a:fillRect/>
                </a:stretch>
              </p:blipFill>
              <p:spPr>
                <a:xfrm>
                  <a:off x="8392125" y="2293150"/>
                  <a:ext cx="305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EEEF2948-E5B7-E5E4-C88D-A3898BCABB44}"/>
                    </a:ext>
                  </a:extLst>
                </p14:cNvPr>
                <p14:cNvContentPartPr/>
                <p14:nvPr/>
              </p14:nvContentPartPr>
              <p14:xfrm>
                <a:off x="8257125" y="1824790"/>
                <a:ext cx="390240" cy="509040"/>
              </p14:xfrm>
            </p:contentPart>
          </mc:Choice>
          <mc:Fallback xmlns="">
            <p:pic>
              <p:nvPicPr>
                <p:cNvPr id="160" name="Ink 159">
                  <a:extLst>
                    <a:ext uri="{FF2B5EF4-FFF2-40B4-BE49-F238E27FC236}">
                      <a16:creationId xmlns:a16="http://schemas.microsoft.com/office/drawing/2014/main" id="{EEEF2948-E5B7-E5E4-C88D-A3898BCABB44}"/>
                    </a:ext>
                  </a:extLst>
                </p:cNvPr>
                <p:cNvPicPr/>
                <p:nvPr/>
              </p:nvPicPr>
              <p:blipFill>
                <a:blip r:embed="rId271"/>
                <a:stretch>
                  <a:fillRect/>
                </a:stretch>
              </p:blipFill>
              <p:spPr>
                <a:xfrm>
                  <a:off x="8248485" y="1815790"/>
                  <a:ext cx="4078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9DC59CB-708B-6529-5451-486C03B3D297}"/>
                    </a:ext>
                  </a:extLst>
                </p14:cNvPr>
                <p14:cNvContentPartPr/>
                <p14:nvPr/>
              </p14:nvContentPartPr>
              <p14:xfrm>
                <a:off x="7281525" y="1819030"/>
                <a:ext cx="1001160" cy="10440"/>
              </p14:xfrm>
            </p:contentPart>
          </mc:Choice>
          <mc:Fallback xmlns="">
            <p:pic>
              <p:nvPicPr>
                <p:cNvPr id="161" name="Ink 160">
                  <a:extLst>
                    <a:ext uri="{FF2B5EF4-FFF2-40B4-BE49-F238E27FC236}">
                      <a16:creationId xmlns:a16="http://schemas.microsoft.com/office/drawing/2014/main" id="{A9DC59CB-708B-6529-5451-486C03B3D297}"/>
                    </a:ext>
                  </a:extLst>
                </p:cNvPr>
                <p:cNvPicPr/>
                <p:nvPr/>
              </p:nvPicPr>
              <p:blipFill>
                <a:blip r:embed="rId273"/>
                <a:stretch>
                  <a:fillRect/>
                </a:stretch>
              </p:blipFill>
              <p:spPr>
                <a:xfrm>
                  <a:off x="7272885" y="1810030"/>
                  <a:ext cx="101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0ED18E30-D8BA-4D4D-1D44-9F4B56A9D8A4}"/>
                    </a:ext>
                  </a:extLst>
                </p14:cNvPr>
                <p14:cNvContentPartPr/>
                <p14:nvPr/>
              </p14:nvContentPartPr>
              <p14:xfrm>
                <a:off x="8881005" y="2307190"/>
                <a:ext cx="480600" cy="749160"/>
              </p14:xfrm>
            </p:contentPart>
          </mc:Choice>
          <mc:Fallback xmlns="">
            <p:pic>
              <p:nvPicPr>
                <p:cNvPr id="163" name="Ink 162">
                  <a:extLst>
                    <a:ext uri="{FF2B5EF4-FFF2-40B4-BE49-F238E27FC236}">
                      <a16:creationId xmlns:a16="http://schemas.microsoft.com/office/drawing/2014/main" id="{0ED18E30-D8BA-4D4D-1D44-9F4B56A9D8A4}"/>
                    </a:ext>
                  </a:extLst>
                </p:cNvPr>
                <p:cNvPicPr/>
                <p:nvPr/>
              </p:nvPicPr>
              <p:blipFill>
                <a:blip r:embed="rId275"/>
                <a:stretch>
                  <a:fillRect/>
                </a:stretch>
              </p:blipFill>
              <p:spPr>
                <a:xfrm>
                  <a:off x="8872365" y="2298190"/>
                  <a:ext cx="49824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B6C37819-4F94-EF3E-C578-F406D6333CDB}"/>
                    </a:ext>
                  </a:extLst>
                </p14:cNvPr>
                <p14:cNvContentPartPr/>
                <p14:nvPr/>
              </p14:nvContentPartPr>
              <p14:xfrm>
                <a:off x="8952645" y="3028270"/>
                <a:ext cx="561240" cy="462600"/>
              </p14:xfrm>
            </p:contentPart>
          </mc:Choice>
          <mc:Fallback xmlns="">
            <p:pic>
              <p:nvPicPr>
                <p:cNvPr id="164" name="Ink 163">
                  <a:extLst>
                    <a:ext uri="{FF2B5EF4-FFF2-40B4-BE49-F238E27FC236}">
                      <a16:creationId xmlns:a16="http://schemas.microsoft.com/office/drawing/2014/main" id="{B6C37819-4F94-EF3E-C578-F406D6333CDB}"/>
                    </a:ext>
                  </a:extLst>
                </p:cNvPr>
                <p:cNvPicPr/>
                <p:nvPr/>
              </p:nvPicPr>
              <p:blipFill>
                <a:blip r:embed="rId277"/>
                <a:stretch>
                  <a:fillRect/>
                </a:stretch>
              </p:blipFill>
              <p:spPr>
                <a:xfrm>
                  <a:off x="8944005" y="3019630"/>
                  <a:ext cx="578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5" name="Ink 164">
                  <a:extLst>
                    <a:ext uri="{FF2B5EF4-FFF2-40B4-BE49-F238E27FC236}">
                      <a16:creationId xmlns:a16="http://schemas.microsoft.com/office/drawing/2014/main" id="{CDA73EDF-F49E-DD57-622E-FB12287564F1}"/>
                    </a:ext>
                  </a:extLst>
                </p14:cNvPr>
                <p14:cNvContentPartPr/>
                <p14:nvPr/>
              </p14:nvContentPartPr>
              <p14:xfrm>
                <a:off x="9493725" y="3440830"/>
                <a:ext cx="1460880" cy="35640"/>
              </p14:xfrm>
            </p:contentPart>
          </mc:Choice>
          <mc:Fallback xmlns="">
            <p:pic>
              <p:nvPicPr>
                <p:cNvPr id="165" name="Ink 164">
                  <a:extLst>
                    <a:ext uri="{FF2B5EF4-FFF2-40B4-BE49-F238E27FC236}">
                      <a16:creationId xmlns:a16="http://schemas.microsoft.com/office/drawing/2014/main" id="{CDA73EDF-F49E-DD57-622E-FB12287564F1}"/>
                    </a:ext>
                  </a:extLst>
                </p:cNvPr>
                <p:cNvPicPr/>
                <p:nvPr/>
              </p:nvPicPr>
              <p:blipFill>
                <a:blip r:embed="rId279"/>
                <a:stretch>
                  <a:fillRect/>
                </a:stretch>
              </p:blipFill>
              <p:spPr>
                <a:xfrm>
                  <a:off x="9485085" y="3431830"/>
                  <a:ext cx="1478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6" name="Ink 165">
                  <a:extLst>
                    <a:ext uri="{FF2B5EF4-FFF2-40B4-BE49-F238E27FC236}">
                      <a16:creationId xmlns:a16="http://schemas.microsoft.com/office/drawing/2014/main" id="{835371DF-336B-8351-A3D5-0DE5F87E71E5}"/>
                    </a:ext>
                  </a:extLst>
                </p14:cNvPr>
                <p14:cNvContentPartPr/>
                <p14:nvPr/>
              </p14:nvContentPartPr>
              <p14:xfrm>
                <a:off x="10889085" y="2896870"/>
                <a:ext cx="358560" cy="540720"/>
              </p14:xfrm>
            </p:contentPart>
          </mc:Choice>
          <mc:Fallback xmlns="">
            <p:pic>
              <p:nvPicPr>
                <p:cNvPr id="166" name="Ink 165">
                  <a:extLst>
                    <a:ext uri="{FF2B5EF4-FFF2-40B4-BE49-F238E27FC236}">
                      <a16:creationId xmlns:a16="http://schemas.microsoft.com/office/drawing/2014/main" id="{835371DF-336B-8351-A3D5-0DE5F87E71E5}"/>
                    </a:ext>
                  </a:extLst>
                </p:cNvPr>
                <p:cNvPicPr/>
                <p:nvPr/>
              </p:nvPicPr>
              <p:blipFill>
                <a:blip r:embed="rId281"/>
                <a:stretch>
                  <a:fillRect/>
                </a:stretch>
              </p:blipFill>
              <p:spPr>
                <a:xfrm>
                  <a:off x="10880085" y="2888230"/>
                  <a:ext cx="376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AB067E73-C305-DFAC-BC92-ABAE80E1DF86}"/>
                    </a:ext>
                  </a:extLst>
                </p14:cNvPr>
                <p14:cNvContentPartPr/>
                <p14:nvPr/>
              </p14:nvContentPartPr>
              <p14:xfrm>
                <a:off x="10720965" y="2352550"/>
                <a:ext cx="512640" cy="551160"/>
              </p14:xfrm>
            </p:contentPart>
          </mc:Choice>
          <mc:Fallback xmlns="">
            <p:pic>
              <p:nvPicPr>
                <p:cNvPr id="167" name="Ink 166">
                  <a:extLst>
                    <a:ext uri="{FF2B5EF4-FFF2-40B4-BE49-F238E27FC236}">
                      <a16:creationId xmlns:a16="http://schemas.microsoft.com/office/drawing/2014/main" id="{AB067E73-C305-DFAC-BC92-ABAE80E1DF86}"/>
                    </a:ext>
                  </a:extLst>
                </p:cNvPr>
                <p:cNvPicPr/>
                <p:nvPr/>
              </p:nvPicPr>
              <p:blipFill>
                <a:blip r:embed="rId283"/>
                <a:stretch>
                  <a:fillRect/>
                </a:stretch>
              </p:blipFill>
              <p:spPr>
                <a:xfrm>
                  <a:off x="10711965" y="2343550"/>
                  <a:ext cx="5302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0FAA1F89-BACB-364C-7856-1408EE7C6224}"/>
                    </a:ext>
                  </a:extLst>
                </p14:cNvPr>
                <p14:cNvContentPartPr/>
                <p14:nvPr/>
              </p14:nvContentPartPr>
              <p14:xfrm>
                <a:off x="9334605" y="2337430"/>
                <a:ext cx="1429560" cy="38880"/>
              </p14:xfrm>
            </p:contentPart>
          </mc:Choice>
          <mc:Fallback xmlns="">
            <p:pic>
              <p:nvPicPr>
                <p:cNvPr id="168" name="Ink 167">
                  <a:extLst>
                    <a:ext uri="{FF2B5EF4-FFF2-40B4-BE49-F238E27FC236}">
                      <a16:creationId xmlns:a16="http://schemas.microsoft.com/office/drawing/2014/main" id="{0FAA1F89-BACB-364C-7856-1408EE7C6224}"/>
                    </a:ext>
                  </a:extLst>
                </p:cNvPr>
                <p:cNvPicPr/>
                <p:nvPr/>
              </p:nvPicPr>
              <p:blipFill>
                <a:blip r:embed="rId285"/>
                <a:stretch>
                  <a:fillRect/>
                </a:stretch>
              </p:blipFill>
              <p:spPr>
                <a:xfrm>
                  <a:off x="9325605" y="2328430"/>
                  <a:ext cx="1447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0" name="Ink 169">
                  <a:extLst>
                    <a:ext uri="{FF2B5EF4-FFF2-40B4-BE49-F238E27FC236}">
                      <a16:creationId xmlns:a16="http://schemas.microsoft.com/office/drawing/2014/main" id="{144D854A-BC08-3E57-4ACD-E5B7414D1661}"/>
                    </a:ext>
                  </a:extLst>
                </p14:cNvPr>
                <p14:cNvContentPartPr/>
                <p14:nvPr/>
              </p14:nvContentPartPr>
              <p14:xfrm>
                <a:off x="7026285" y="3245350"/>
                <a:ext cx="1402200" cy="105480"/>
              </p14:xfrm>
            </p:contentPart>
          </mc:Choice>
          <mc:Fallback xmlns="">
            <p:pic>
              <p:nvPicPr>
                <p:cNvPr id="170" name="Ink 169">
                  <a:extLst>
                    <a:ext uri="{FF2B5EF4-FFF2-40B4-BE49-F238E27FC236}">
                      <a16:creationId xmlns:a16="http://schemas.microsoft.com/office/drawing/2014/main" id="{144D854A-BC08-3E57-4ACD-E5B7414D1661}"/>
                    </a:ext>
                  </a:extLst>
                </p:cNvPr>
                <p:cNvPicPr/>
                <p:nvPr/>
              </p:nvPicPr>
              <p:blipFill>
                <a:blip r:embed="rId287"/>
                <a:stretch>
                  <a:fillRect/>
                </a:stretch>
              </p:blipFill>
              <p:spPr>
                <a:xfrm>
                  <a:off x="7017285" y="3236350"/>
                  <a:ext cx="141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DAC1C941-FE02-8739-F7C2-F07085F3F068}"/>
                    </a:ext>
                  </a:extLst>
                </p14:cNvPr>
                <p14:cNvContentPartPr/>
                <p14:nvPr/>
              </p14:nvContentPartPr>
              <p14:xfrm>
                <a:off x="8339925" y="3285670"/>
                <a:ext cx="571320" cy="493920"/>
              </p14:xfrm>
            </p:contentPart>
          </mc:Choice>
          <mc:Fallback xmlns="">
            <p:pic>
              <p:nvPicPr>
                <p:cNvPr id="171" name="Ink 170">
                  <a:extLst>
                    <a:ext uri="{FF2B5EF4-FFF2-40B4-BE49-F238E27FC236}">
                      <a16:creationId xmlns:a16="http://schemas.microsoft.com/office/drawing/2014/main" id="{DAC1C941-FE02-8739-F7C2-F07085F3F068}"/>
                    </a:ext>
                  </a:extLst>
                </p:cNvPr>
                <p:cNvPicPr/>
                <p:nvPr/>
              </p:nvPicPr>
              <p:blipFill>
                <a:blip r:embed="rId289"/>
                <a:stretch>
                  <a:fillRect/>
                </a:stretch>
              </p:blipFill>
              <p:spPr>
                <a:xfrm>
                  <a:off x="8330925" y="3276670"/>
                  <a:ext cx="58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6A60C1F5-4193-321A-7F25-9DE940BCA5DA}"/>
                    </a:ext>
                  </a:extLst>
                </p14:cNvPr>
                <p14:cNvContentPartPr/>
                <p14:nvPr/>
              </p14:nvContentPartPr>
              <p14:xfrm>
                <a:off x="7254525" y="3769510"/>
                <a:ext cx="1590120" cy="781200"/>
              </p14:xfrm>
            </p:contentPart>
          </mc:Choice>
          <mc:Fallback xmlns="">
            <p:pic>
              <p:nvPicPr>
                <p:cNvPr id="172" name="Ink 171">
                  <a:extLst>
                    <a:ext uri="{FF2B5EF4-FFF2-40B4-BE49-F238E27FC236}">
                      <a16:creationId xmlns:a16="http://schemas.microsoft.com/office/drawing/2014/main" id="{6A60C1F5-4193-321A-7F25-9DE940BCA5DA}"/>
                    </a:ext>
                  </a:extLst>
                </p:cNvPr>
                <p:cNvPicPr/>
                <p:nvPr/>
              </p:nvPicPr>
              <p:blipFill>
                <a:blip r:embed="rId291"/>
                <a:stretch>
                  <a:fillRect/>
                </a:stretch>
              </p:blipFill>
              <p:spPr>
                <a:xfrm>
                  <a:off x="7245885" y="3760870"/>
                  <a:ext cx="160776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7EF7AA2D-6269-619C-3C44-721DFAA84871}"/>
                    </a:ext>
                  </a:extLst>
                </p14:cNvPr>
                <p14:cNvContentPartPr/>
                <p14:nvPr/>
              </p14:nvContentPartPr>
              <p14:xfrm>
                <a:off x="6449205" y="4211950"/>
                <a:ext cx="849960" cy="307080"/>
              </p14:xfrm>
            </p:contentPart>
          </mc:Choice>
          <mc:Fallback xmlns="">
            <p:pic>
              <p:nvPicPr>
                <p:cNvPr id="173" name="Ink 172">
                  <a:extLst>
                    <a:ext uri="{FF2B5EF4-FFF2-40B4-BE49-F238E27FC236}">
                      <a16:creationId xmlns:a16="http://schemas.microsoft.com/office/drawing/2014/main" id="{7EF7AA2D-6269-619C-3C44-721DFAA84871}"/>
                    </a:ext>
                  </a:extLst>
                </p:cNvPr>
                <p:cNvPicPr/>
                <p:nvPr/>
              </p:nvPicPr>
              <p:blipFill>
                <a:blip r:embed="rId293"/>
                <a:stretch>
                  <a:fillRect/>
                </a:stretch>
              </p:blipFill>
              <p:spPr>
                <a:xfrm>
                  <a:off x="6440565" y="4203310"/>
                  <a:ext cx="867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A8F45FC-290D-EE7A-8483-8144B4E11B0A}"/>
                    </a:ext>
                  </a:extLst>
                </p14:cNvPr>
                <p14:cNvContentPartPr/>
                <p14:nvPr/>
              </p14:nvContentPartPr>
              <p14:xfrm>
                <a:off x="6549645" y="3258310"/>
                <a:ext cx="420840" cy="902160"/>
              </p14:xfrm>
            </p:contentPart>
          </mc:Choice>
          <mc:Fallback xmlns="">
            <p:pic>
              <p:nvPicPr>
                <p:cNvPr id="174" name="Ink 173">
                  <a:extLst>
                    <a:ext uri="{FF2B5EF4-FFF2-40B4-BE49-F238E27FC236}">
                      <a16:creationId xmlns:a16="http://schemas.microsoft.com/office/drawing/2014/main" id="{8A8F45FC-290D-EE7A-8483-8144B4E11B0A}"/>
                    </a:ext>
                  </a:extLst>
                </p:cNvPr>
                <p:cNvPicPr/>
                <p:nvPr/>
              </p:nvPicPr>
              <p:blipFill>
                <a:blip r:embed="rId295"/>
                <a:stretch>
                  <a:fillRect/>
                </a:stretch>
              </p:blipFill>
              <p:spPr>
                <a:xfrm>
                  <a:off x="6541005" y="3249670"/>
                  <a:ext cx="4384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FDB1914F-7840-7017-1EB9-DA0B9429E73D}"/>
                    </a:ext>
                  </a:extLst>
                </p14:cNvPr>
                <p14:cNvContentPartPr/>
                <p14:nvPr/>
              </p14:nvContentPartPr>
              <p14:xfrm>
                <a:off x="8836005" y="3914590"/>
                <a:ext cx="665640" cy="690120"/>
              </p14:xfrm>
            </p:contentPart>
          </mc:Choice>
          <mc:Fallback xmlns="">
            <p:pic>
              <p:nvPicPr>
                <p:cNvPr id="175" name="Ink 174">
                  <a:extLst>
                    <a:ext uri="{FF2B5EF4-FFF2-40B4-BE49-F238E27FC236}">
                      <a16:creationId xmlns:a16="http://schemas.microsoft.com/office/drawing/2014/main" id="{FDB1914F-7840-7017-1EB9-DA0B9429E73D}"/>
                    </a:ext>
                  </a:extLst>
                </p:cNvPr>
                <p:cNvPicPr/>
                <p:nvPr/>
              </p:nvPicPr>
              <p:blipFill>
                <a:blip r:embed="rId297"/>
                <a:stretch>
                  <a:fillRect/>
                </a:stretch>
              </p:blipFill>
              <p:spPr>
                <a:xfrm>
                  <a:off x="8827005" y="3905590"/>
                  <a:ext cx="6832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C0B32F23-761A-114E-6C13-3E7EA66C020E}"/>
                    </a:ext>
                  </a:extLst>
                </p14:cNvPr>
                <p14:cNvContentPartPr/>
                <p14:nvPr/>
              </p14:nvContentPartPr>
              <p14:xfrm>
                <a:off x="8832405" y="4646830"/>
                <a:ext cx="699480" cy="592920"/>
              </p14:xfrm>
            </p:contentPart>
          </mc:Choice>
          <mc:Fallback xmlns="">
            <p:pic>
              <p:nvPicPr>
                <p:cNvPr id="176" name="Ink 175">
                  <a:extLst>
                    <a:ext uri="{FF2B5EF4-FFF2-40B4-BE49-F238E27FC236}">
                      <a16:creationId xmlns:a16="http://schemas.microsoft.com/office/drawing/2014/main" id="{C0B32F23-761A-114E-6C13-3E7EA66C020E}"/>
                    </a:ext>
                  </a:extLst>
                </p:cNvPr>
                <p:cNvPicPr/>
                <p:nvPr/>
              </p:nvPicPr>
              <p:blipFill>
                <a:blip r:embed="rId299"/>
                <a:stretch>
                  <a:fillRect/>
                </a:stretch>
              </p:blipFill>
              <p:spPr>
                <a:xfrm>
                  <a:off x="8823405" y="4637830"/>
                  <a:ext cx="71712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4B1EA718-3C4C-504B-DB17-3369E788942F}"/>
                    </a:ext>
                  </a:extLst>
                </p14:cNvPr>
                <p14:cNvContentPartPr/>
                <p14:nvPr/>
              </p14:nvContentPartPr>
              <p14:xfrm>
                <a:off x="9476085" y="5194750"/>
                <a:ext cx="1343160" cy="44640"/>
              </p14:xfrm>
            </p:contentPart>
          </mc:Choice>
          <mc:Fallback xmlns="">
            <p:pic>
              <p:nvPicPr>
                <p:cNvPr id="177" name="Ink 176">
                  <a:extLst>
                    <a:ext uri="{FF2B5EF4-FFF2-40B4-BE49-F238E27FC236}">
                      <a16:creationId xmlns:a16="http://schemas.microsoft.com/office/drawing/2014/main" id="{4B1EA718-3C4C-504B-DB17-3369E788942F}"/>
                    </a:ext>
                  </a:extLst>
                </p:cNvPr>
                <p:cNvPicPr/>
                <p:nvPr/>
              </p:nvPicPr>
              <p:blipFill>
                <a:blip r:embed="rId301"/>
                <a:stretch>
                  <a:fillRect/>
                </a:stretch>
              </p:blipFill>
              <p:spPr>
                <a:xfrm>
                  <a:off x="9467445" y="5185750"/>
                  <a:ext cx="136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9AC7B32C-E97A-A902-3EF9-AED3A3C2B150}"/>
                    </a:ext>
                  </a:extLst>
                </p14:cNvPr>
                <p14:cNvContentPartPr/>
                <p14:nvPr/>
              </p14:nvContentPartPr>
              <p14:xfrm>
                <a:off x="10812045" y="4600030"/>
                <a:ext cx="529200" cy="596520"/>
              </p14:xfrm>
            </p:contentPart>
          </mc:Choice>
          <mc:Fallback xmlns="">
            <p:pic>
              <p:nvPicPr>
                <p:cNvPr id="178" name="Ink 177">
                  <a:extLst>
                    <a:ext uri="{FF2B5EF4-FFF2-40B4-BE49-F238E27FC236}">
                      <a16:creationId xmlns:a16="http://schemas.microsoft.com/office/drawing/2014/main" id="{9AC7B32C-E97A-A902-3EF9-AED3A3C2B150}"/>
                    </a:ext>
                  </a:extLst>
                </p:cNvPr>
                <p:cNvPicPr/>
                <p:nvPr/>
              </p:nvPicPr>
              <p:blipFill>
                <a:blip r:embed="rId303"/>
                <a:stretch>
                  <a:fillRect/>
                </a:stretch>
              </p:blipFill>
              <p:spPr>
                <a:xfrm>
                  <a:off x="10803045" y="4591390"/>
                  <a:ext cx="5468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48BBB7F5-366B-9295-4BF7-70C51C0D0E35}"/>
                    </a:ext>
                  </a:extLst>
                </p14:cNvPr>
                <p14:cNvContentPartPr/>
                <p14:nvPr/>
              </p14:nvContentPartPr>
              <p14:xfrm>
                <a:off x="10593525" y="3774550"/>
                <a:ext cx="719640" cy="849240"/>
              </p14:xfrm>
            </p:contentPart>
          </mc:Choice>
          <mc:Fallback xmlns="">
            <p:pic>
              <p:nvPicPr>
                <p:cNvPr id="179" name="Ink 178">
                  <a:extLst>
                    <a:ext uri="{FF2B5EF4-FFF2-40B4-BE49-F238E27FC236}">
                      <a16:creationId xmlns:a16="http://schemas.microsoft.com/office/drawing/2014/main" id="{48BBB7F5-366B-9295-4BF7-70C51C0D0E35}"/>
                    </a:ext>
                  </a:extLst>
                </p:cNvPr>
                <p:cNvPicPr/>
                <p:nvPr/>
              </p:nvPicPr>
              <p:blipFill>
                <a:blip r:embed="rId305"/>
                <a:stretch>
                  <a:fillRect/>
                </a:stretch>
              </p:blipFill>
              <p:spPr>
                <a:xfrm>
                  <a:off x="10584885" y="3765550"/>
                  <a:ext cx="737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10FCA0C2-094B-DBB8-B833-F4A87396D4B5}"/>
                    </a:ext>
                  </a:extLst>
                </p14:cNvPr>
                <p14:cNvContentPartPr/>
                <p14:nvPr/>
              </p14:nvContentPartPr>
              <p14:xfrm>
                <a:off x="9579045" y="3777790"/>
                <a:ext cx="1109520" cy="31680"/>
              </p14:xfrm>
            </p:contentPart>
          </mc:Choice>
          <mc:Fallback xmlns="">
            <p:pic>
              <p:nvPicPr>
                <p:cNvPr id="180" name="Ink 179">
                  <a:extLst>
                    <a:ext uri="{FF2B5EF4-FFF2-40B4-BE49-F238E27FC236}">
                      <a16:creationId xmlns:a16="http://schemas.microsoft.com/office/drawing/2014/main" id="{10FCA0C2-094B-DBB8-B833-F4A87396D4B5}"/>
                    </a:ext>
                  </a:extLst>
                </p:cNvPr>
                <p:cNvPicPr/>
                <p:nvPr/>
              </p:nvPicPr>
              <p:blipFill>
                <a:blip r:embed="rId307"/>
                <a:stretch>
                  <a:fillRect/>
                </a:stretch>
              </p:blipFill>
              <p:spPr>
                <a:xfrm>
                  <a:off x="9570045" y="3769150"/>
                  <a:ext cx="1127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D2E42A33-B262-03CC-27C6-6F4AE454984F}"/>
                    </a:ext>
                  </a:extLst>
                </p14:cNvPr>
                <p14:cNvContentPartPr/>
                <p14:nvPr/>
              </p14:nvContentPartPr>
              <p14:xfrm>
                <a:off x="9588405" y="3853390"/>
                <a:ext cx="1800" cy="1800"/>
              </p14:xfrm>
            </p:contentPart>
          </mc:Choice>
          <mc:Fallback xmlns="">
            <p:pic>
              <p:nvPicPr>
                <p:cNvPr id="181" name="Ink 180">
                  <a:extLst>
                    <a:ext uri="{FF2B5EF4-FFF2-40B4-BE49-F238E27FC236}">
                      <a16:creationId xmlns:a16="http://schemas.microsoft.com/office/drawing/2014/main" id="{D2E42A33-B262-03CC-27C6-6F4AE454984F}"/>
                    </a:ext>
                  </a:extLst>
                </p:cNvPr>
                <p:cNvPicPr/>
                <p:nvPr/>
              </p:nvPicPr>
              <p:blipFill>
                <a:blip r:embed="rId309"/>
                <a:stretch>
                  <a:fillRect/>
                </a:stretch>
              </p:blipFill>
              <p:spPr>
                <a:xfrm>
                  <a:off x="9579405" y="3844750"/>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DFA6EA62-E04B-5996-DDD3-BEF9CD08F9F3}"/>
                    </a:ext>
                  </a:extLst>
                </p14:cNvPr>
                <p14:cNvContentPartPr/>
                <p14:nvPr/>
              </p14:nvContentPartPr>
              <p14:xfrm>
                <a:off x="9507405" y="3830710"/>
                <a:ext cx="84240" cy="162360"/>
              </p14:xfrm>
            </p:contentPart>
          </mc:Choice>
          <mc:Fallback xmlns="">
            <p:pic>
              <p:nvPicPr>
                <p:cNvPr id="182" name="Ink 181">
                  <a:extLst>
                    <a:ext uri="{FF2B5EF4-FFF2-40B4-BE49-F238E27FC236}">
                      <a16:creationId xmlns:a16="http://schemas.microsoft.com/office/drawing/2014/main" id="{DFA6EA62-E04B-5996-DDD3-BEF9CD08F9F3}"/>
                    </a:ext>
                  </a:extLst>
                </p:cNvPr>
                <p:cNvPicPr/>
                <p:nvPr/>
              </p:nvPicPr>
              <p:blipFill>
                <a:blip r:embed="rId311"/>
                <a:stretch>
                  <a:fillRect/>
                </a:stretch>
              </p:blipFill>
              <p:spPr>
                <a:xfrm>
                  <a:off x="9498765" y="3822070"/>
                  <a:ext cx="101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F9FE2889-CF78-A7F7-6A30-C980BA1F779F}"/>
                    </a:ext>
                  </a:extLst>
                </p14:cNvPr>
                <p14:cNvContentPartPr/>
                <p14:nvPr/>
              </p14:nvContentPartPr>
              <p14:xfrm>
                <a:off x="7300605" y="2166790"/>
                <a:ext cx="51120" cy="238320"/>
              </p14:xfrm>
            </p:contentPart>
          </mc:Choice>
          <mc:Fallback xmlns="">
            <p:pic>
              <p:nvPicPr>
                <p:cNvPr id="184" name="Ink 183">
                  <a:extLst>
                    <a:ext uri="{FF2B5EF4-FFF2-40B4-BE49-F238E27FC236}">
                      <a16:creationId xmlns:a16="http://schemas.microsoft.com/office/drawing/2014/main" id="{F9FE2889-CF78-A7F7-6A30-C980BA1F779F}"/>
                    </a:ext>
                  </a:extLst>
                </p:cNvPr>
                <p:cNvPicPr/>
                <p:nvPr/>
              </p:nvPicPr>
              <p:blipFill>
                <a:blip r:embed="rId313"/>
                <a:stretch>
                  <a:fillRect/>
                </a:stretch>
              </p:blipFill>
              <p:spPr>
                <a:xfrm>
                  <a:off x="7291965" y="2158150"/>
                  <a:ext cx="68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55BE78B3-5221-FF1D-40E2-703C155BB663}"/>
                    </a:ext>
                  </a:extLst>
                </p14:cNvPr>
                <p14:cNvContentPartPr/>
                <p14:nvPr/>
              </p14:nvContentPartPr>
              <p14:xfrm>
                <a:off x="7325805" y="2029270"/>
                <a:ext cx="99000" cy="278640"/>
              </p14:xfrm>
            </p:contentPart>
          </mc:Choice>
          <mc:Fallback xmlns="">
            <p:pic>
              <p:nvPicPr>
                <p:cNvPr id="185" name="Ink 184">
                  <a:extLst>
                    <a:ext uri="{FF2B5EF4-FFF2-40B4-BE49-F238E27FC236}">
                      <a16:creationId xmlns:a16="http://schemas.microsoft.com/office/drawing/2014/main" id="{55BE78B3-5221-FF1D-40E2-703C155BB663}"/>
                    </a:ext>
                  </a:extLst>
                </p:cNvPr>
                <p:cNvPicPr/>
                <p:nvPr/>
              </p:nvPicPr>
              <p:blipFill>
                <a:blip r:embed="rId315"/>
                <a:stretch>
                  <a:fillRect/>
                </a:stretch>
              </p:blipFill>
              <p:spPr>
                <a:xfrm>
                  <a:off x="7316805" y="2020630"/>
                  <a:ext cx="116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6AAF4E85-2278-5378-87B2-D992A327944D}"/>
                    </a:ext>
                  </a:extLst>
                </p14:cNvPr>
                <p14:cNvContentPartPr/>
                <p14:nvPr/>
              </p14:nvContentPartPr>
              <p14:xfrm>
                <a:off x="7502205" y="2149870"/>
                <a:ext cx="448920" cy="183240"/>
              </p14:xfrm>
            </p:contentPart>
          </mc:Choice>
          <mc:Fallback xmlns="">
            <p:pic>
              <p:nvPicPr>
                <p:cNvPr id="186" name="Ink 185">
                  <a:extLst>
                    <a:ext uri="{FF2B5EF4-FFF2-40B4-BE49-F238E27FC236}">
                      <a16:creationId xmlns:a16="http://schemas.microsoft.com/office/drawing/2014/main" id="{6AAF4E85-2278-5378-87B2-D992A327944D}"/>
                    </a:ext>
                  </a:extLst>
                </p:cNvPr>
                <p:cNvPicPr/>
                <p:nvPr/>
              </p:nvPicPr>
              <p:blipFill>
                <a:blip r:embed="rId317"/>
                <a:stretch>
                  <a:fillRect/>
                </a:stretch>
              </p:blipFill>
              <p:spPr>
                <a:xfrm>
                  <a:off x="7493565" y="2141230"/>
                  <a:ext cx="466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A430C04A-BED0-2900-3019-D92C702C7C69}"/>
                    </a:ext>
                  </a:extLst>
                </p14:cNvPr>
                <p14:cNvContentPartPr/>
                <p14:nvPr/>
              </p14:nvContentPartPr>
              <p14:xfrm>
                <a:off x="7957965" y="2116750"/>
                <a:ext cx="280440" cy="263520"/>
              </p14:xfrm>
            </p:contentPart>
          </mc:Choice>
          <mc:Fallback xmlns="">
            <p:pic>
              <p:nvPicPr>
                <p:cNvPr id="188" name="Ink 187">
                  <a:extLst>
                    <a:ext uri="{FF2B5EF4-FFF2-40B4-BE49-F238E27FC236}">
                      <a16:creationId xmlns:a16="http://schemas.microsoft.com/office/drawing/2014/main" id="{A430C04A-BED0-2900-3019-D92C702C7C69}"/>
                    </a:ext>
                  </a:extLst>
                </p:cNvPr>
                <p:cNvPicPr/>
                <p:nvPr/>
              </p:nvPicPr>
              <p:blipFill>
                <a:blip r:embed="rId319"/>
                <a:stretch>
                  <a:fillRect/>
                </a:stretch>
              </p:blipFill>
              <p:spPr>
                <a:xfrm>
                  <a:off x="7949325" y="2107750"/>
                  <a:ext cx="29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7A6AC9FF-0F68-8E8A-C74E-3442C135C709}"/>
                    </a:ext>
                  </a:extLst>
                </p14:cNvPr>
                <p14:cNvContentPartPr/>
                <p14:nvPr/>
              </p14:nvContentPartPr>
              <p14:xfrm>
                <a:off x="8308605" y="2112430"/>
                <a:ext cx="65520" cy="192240"/>
              </p14:xfrm>
            </p:contentPart>
          </mc:Choice>
          <mc:Fallback xmlns="">
            <p:pic>
              <p:nvPicPr>
                <p:cNvPr id="189" name="Ink 188">
                  <a:extLst>
                    <a:ext uri="{FF2B5EF4-FFF2-40B4-BE49-F238E27FC236}">
                      <a16:creationId xmlns:a16="http://schemas.microsoft.com/office/drawing/2014/main" id="{7A6AC9FF-0F68-8E8A-C74E-3442C135C709}"/>
                    </a:ext>
                  </a:extLst>
                </p:cNvPr>
                <p:cNvPicPr/>
                <p:nvPr/>
              </p:nvPicPr>
              <p:blipFill>
                <a:blip r:embed="rId321"/>
                <a:stretch>
                  <a:fillRect/>
                </a:stretch>
              </p:blipFill>
              <p:spPr>
                <a:xfrm>
                  <a:off x="8299605" y="2103430"/>
                  <a:ext cx="83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98E9FD5C-7586-0F5C-08CF-E2E16519CA0B}"/>
                    </a:ext>
                  </a:extLst>
                </p14:cNvPr>
                <p14:cNvContentPartPr/>
                <p14:nvPr/>
              </p14:nvContentPartPr>
              <p14:xfrm>
                <a:off x="7579605" y="2468110"/>
                <a:ext cx="272160" cy="204120"/>
              </p14:xfrm>
            </p:contentPart>
          </mc:Choice>
          <mc:Fallback xmlns="">
            <p:pic>
              <p:nvPicPr>
                <p:cNvPr id="190" name="Ink 189">
                  <a:extLst>
                    <a:ext uri="{FF2B5EF4-FFF2-40B4-BE49-F238E27FC236}">
                      <a16:creationId xmlns:a16="http://schemas.microsoft.com/office/drawing/2014/main" id="{98E9FD5C-7586-0F5C-08CF-E2E16519CA0B}"/>
                    </a:ext>
                  </a:extLst>
                </p:cNvPr>
                <p:cNvPicPr/>
                <p:nvPr/>
              </p:nvPicPr>
              <p:blipFill>
                <a:blip r:embed="rId323"/>
                <a:stretch>
                  <a:fillRect/>
                </a:stretch>
              </p:blipFill>
              <p:spPr>
                <a:xfrm>
                  <a:off x="7570965" y="2459470"/>
                  <a:ext cx="289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00128006-3AEC-DD5B-7925-AC44F9E22AF8}"/>
                    </a:ext>
                  </a:extLst>
                </p14:cNvPr>
                <p14:cNvContentPartPr/>
                <p14:nvPr/>
              </p14:nvContentPartPr>
              <p14:xfrm>
                <a:off x="7675005" y="2460910"/>
                <a:ext cx="411480" cy="250920"/>
              </p14:xfrm>
            </p:contentPart>
          </mc:Choice>
          <mc:Fallback xmlns="">
            <p:pic>
              <p:nvPicPr>
                <p:cNvPr id="191" name="Ink 190">
                  <a:extLst>
                    <a:ext uri="{FF2B5EF4-FFF2-40B4-BE49-F238E27FC236}">
                      <a16:creationId xmlns:a16="http://schemas.microsoft.com/office/drawing/2014/main" id="{00128006-3AEC-DD5B-7925-AC44F9E22AF8}"/>
                    </a:ext>
                  </a:extLst>
                </p:cNvPr>
                <p:cNvPicPr/>
                <p:nvPr/>
              </p:nvPicPr>
              <p:blipFill>
                <a:blip r:embed="rId325"/>
                <a:stretch>
                  <a:fillRect/>
                </a:stretch>
              </p:blipFill>
              <p:spPr>
                <a:xfrm>
                  <a:off x="7666365" y="2452270"/>
                  <a:ext cx="429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890499-9532-CDC8-61B8-0BAEB664FBBA}"/>
                    </a:ext>
                  </a:extLst>
                </p14:cNvPr>
                <p14:cNvContentPartPr/>
                <p14:nvPr/>
              </p14:nvContentPartPr>
              <p14:xfrm>
                <a:off x="8126085" y="2447230"/>
                <a:ext cx="188280" cy="241920"/>
              </p14:xfrm>
            </p:contentPart>
          </mc:Choice>
          <mc:Fallback xmlns="">
            <p:pic>
              <p:nvPicPr>
                <p:cNvPr id="192" name="Ink 191">
                  <a:extLst>
                    <a:ext uri="{FF2B5EF4-FFF2-40B4-BE49-F238E27FC236}">
                      <a16:creationId xmlns:a16="http://schemas.microsoft.com/office/drawing/2014/main" id="{2D890499-9532-CDC8-61B8-0BAEB664FBBA}"/>
                    </a:ext>
                  </a:extLst>
                </p:cNvPr>
                <p:cNvPicPr/>
                <p:nvPr/>
              </p:nvPicPr>
              <p:blipFill>
                <a:blip r:embed="rId327"/>
                <a:stretch>
                  <a:fillRect/>
                </a:stretch>
              </p:blipFill>
              <p:spPr>
                <a:xfrm>
                  <a:off x="8117085" y="2438590"/>
                  <a:ext cx="20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BA17FE53-0535-E827-3A11-34D02A0253BF}"/>
                    </a:ext>
                  </a:extLst>
                </p14:cNvPr>
                <p14:cNvContentPartPr/>
                <p14:nvPr/>
              </p14:nvContentPartPr>
              <p14:xfrm>
                <a:off x="9287085" y="2555950"/>
                <a:ext cx="46080" cy="293760"/>
              </p14:xfrm>
            </p:contentPart>
          </mc:Choice>
          <mc:Fallback xmlns="">
            <p:pic>
              <p:nvPicPr>
                <p:cNvPr id="193" name="Ink 192">
                  <a:extLst>
                    <a:ext uri="{FF2B5EF4-FFF2-40B4-BE49-F238E27FC236}">
                      <a16:creationId xmlns:a16="http://schemas.microsoft.com/office/drawing/2014/main" id="{BA17FE53-0535-E827-3A11-34D02A0253BF}"/>
                    </a:ext>
                  </a:extLst>
                </p:cNvPr>
                <p:cNvPicPr/>
                <p:nvPr/>
              </p:nvPicPr>
              <p:blipFill>
                <a:blip r:embed="rId329"/>
                <a:stretch>
                  <a:fillRect/>
                </a:stretch>
              </p:blipFill>
              <p:spPr>
                <a:xfrm>
                  <a:off x="9278085" y="2547310"/>
                  <a:ext cx="63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CD357CC3-A79C-AB0B-1AE8-1225E7BE2186}"/>
                    </a:ext>
                  </a:extLst>
                </p14:cNvPr>
                <p14:cNvContentPartPr/>
                <p14:nvPr/>
              </p14:nvContentPartPr>
              <p14:xfrm>
                <a:off x="9189165" y="2562790"/>
                <a:ext cx="297000" cy="269640"/>
              </p14:xfrm>
            </p:contentPart>
          </mc:Choice>
          <mc:Fallback xmlns="">
            <p:pic>
              <p:nvPicPr>
                <p:cNvPr id="194" name="Ink 193">
                  <a:extLst>
                    <a:ext uri="{FF2B5EF4-FFF2-40B4-BE49-F238E27FC236}">
                      <a16:creationId xmlns:a16="http://schemas.microsoft.com/office/drawing/2014/main" id="{CD357CC3-A79C-AB0B-1AE8-1225E7BE2186}"/>
                    </a:ext>
                  </a:extLst>
                </p:cNvPr>
                <p:cNvPicPr/>
                <p:nvPr/>
              </p:nvPicPr>
              <p:blipFill>
                <a:blip r:embed="rId331"/>
                <a:stretch>
                  <a:fillRect/>
                </a:stretch>
              </p:blipFill>
              <p:spPr>
                <a:xfrm>
                  <a:off x="9180525" y="2553790"/>
                  <a:ext cx="314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B0CA0CB6-764D-6E82-4911-873230F6EA6B}"/>
                    </a:ext>
                  </a:extLst>
                </p14:cNvPr>
                <p14:cNvContentPartPr/>
                <p14:nvPr/>
              </p14:nvContentPartPr>
              <p14:xfrm>
                <a:off x="9531525" y="2631550"/>
                <a:ext cx="241560" cy="163080"/>
              </p14:xfrm>
            </p:contentPart>
          </mc:Choice>
          <mc:Fallback xmlns="">
            <p:pic>
              <p:nvPicPr>
                <p:cNvPr id="195" name="Ink 194">
                  <a:extLst>
                    <a:ext uri="{FF2B5EF4-FFF2-40B4-BE49-F238E27FC236}">
                      <a16:creationId xmlns:a16="http://schemas.microsoft.com/office/drawing/2014/main" id="{B0CA0CB6-764D-6E82-4911-873230F6EA6B}"/>
                    </a:ext>
                  </a:extLst>
                </p:cNvPr>
                <p:cNvPicPr/>
                <p:nvPr/>
              </p:nvPicPr>
              <p:blipFill>
                <a:blip r:embed="rId333"/>
                <a:stretch>
                  <a:fillRect/>
                </a:stretch>
              </p:blipFill>
              <p:spPr>
                <a:xfrm>
                  <a:off x="9522885" y="2622910"/>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21080C00-719E-4093-ACA2-071385DAE049}"/>
                    </a:ext>
                  </a:extLst>
                </p14:cNvPr>
                <p14:cNvContentPartPr/>
                <p14:nvPr/>
              </p14:nvContentPartPr>
              <p14:xfrm>
                <a:off x="9640245" y="2488990"/>
                <a:ext cx="37800" cy="55080"/>
              </p14:xfrm>
            </p:contentPart>
          </mc:Choice>
          <mc:Fallback xmlns="">
            <p:pic>
              <p:nvPicPr>
                <p:cNvPr id="196" name="Ink 195">
                  <a:extLst>
                    <a:ext uri="{FF2B5EF4-FFF2-40B4-BE49-F238E27FC236}">
                      <a16:creationId xmlns:a16="http://schemas.microsoft.com/office/drawing/2014/main" id="{21080C00-719E-4093-ACA2-071385DAE049}"/>
                    </a:ext>
                  </a:extLst>
                </p:cNvPr>
                <p:cNvPicPr/>
                <p:nvPr/>
              </p:nvPicPr>
              <p:blipFill>
                <a:blip r:embed="rId335"/>
                <a:stretch>
                  <a:fillRect/>
                </a:stretch>
              </p:blipFill>
              <p:spPr>
                <a:xfrm>
                  <a:off x="9631245" y="2479990"/>
                  <a:ext cx="55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B1715279-8B05-EB79-814E-7EE3E8A921D4}"/>
                    </a:ext>
                  </a:extLst>
                </p14:cNvPr>
                <p14:cNvContentPartPr/>
                <p14:nvPr/>
              </p14:nvContentPartPr>
              <p14:xfrm>
                <a:off x="9830325" y="2565310"/>
                <a:ext cx="356400" cy="177480"/>
              </p14:xfrm>
            </p:contentPart>
          </mc:Choice>
          <mc:Fallback xmlns="">
            <p:pic>
              <p:nvPicPr>
                <p:cNvPr id="197" name="Ink 196">
                  <a:extLst>
                    <a:ext uri="{FF2B5EF4-FFF2-40B4-BE49-F238E27FC236}">
                      <a16:creationId xmlns:a16="http://schemas.microsoft.com/office/drawing/2014/main" id="{B1715279-8B05-EB79-814E-7EE3E8A921D4}"/>
                    </a:ext>
                  </a:extLst>
                </p:cNvPr>
                <p:cNvPicPr/>
                <p:nvPr/>
              </p:nvPicPr>
              <p:blipFill>
                <a:blip r:embed="rId337"/>
                <a:stretch>
                  <a:fillRect/>
                </a:stretch>
              </p:blipFill>
              <p:spPr>
                <a:xfrm>
                  <a:off x="9821685" y="2556310"/>
                  <a:ext cx="374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4FCDE0FF-FB45-2949-1DF2-9D9A3AA56368}"/>
                    </a:ext>
                  </a:extLst>
                </p14:cNvPr>
                <p14:cNvContentPartPr/>
                <p14:nvPr/>
              </p14:nvContentPartPr>
              <p14:xfrm>
                <a:off x="10184205" y="2553430"/>
                <a:ext cx="168840" cy="147600"/>
              </p14:xfrm>
            </p:contentPart>
          </mc:Choice>
          <mc:Fallback xmlns="">
            <p:pic>
              <p:nvPicPr>
                <p:cNvPr id="198" name="Ink 197">
                  <a:extLst>
                    <a:ext uri="{FF2B5EF4-FFF2-40B4-BE49-F238E27FC236}">
                      <a16:creationId xmlns:a16="http://schemas.microsoft.com/office/drawing/2014/main" id="{4FCDE0FF-FB45-2949-1DF2-9D9A3AA56368}"/>
                    </a:ext>
                  </a:extLst>
                </p:cNvPr>
                <p:cNvPicPr/>
                <p:nvPr/>
              </p:nvPicPr>
              <p:blipFill>
                <a:blip r:embed="rId339"/>
                <a:stretch>
                  <a:fillRect/>
                </a:stretch>
              </p:blipFill>
              <p:spPr>
                <a:xfrm>
                  <a:off x="10175205" y="2544790"/>
                  <a:ext cx="186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C7FEE67B-DDAD-7B0A-6AA3-578EDFEB0322}"/>
                    </a:ext>
                  </a:extLst>
                </p14:cNvPr>
                <p14:cNvContentPartPr/>
                <p14:nvPr/>
              </p14:nvContentPartPr>
              <p14:xfrm>
                <a:off x="10011765" y="2796790"/>
                <a:ext cx="217800" cy="208800"/>
              </p14:xfrm>
            </p:contentPart>
          </mc:Choice>
          <mc:Fallback xmlns="">
            <p:pic>
              <p:nvPicPr>
                <p:cNvPr id="199" name="Ink 198">
                  <a:extLst>
                    <a:ext uri="{FF2B5EF4-FFF2-40B4-BE49-F238E27FC236}">
                      <a16:creationId xmlns:a16="http://schemas.microsoft.com/office/drawing/2014/main" id="{C7FEE67B-DDAD-7B0A-6AA3-578EDFEB0322}"/>
                    </a:ext>
                  </a:extLst>
                </p:cNvPr>
                <p:cNvPicPr/>
                <p:nvPr/>
              </p:nvPicPr>
              <p:blipFill>
                <a:blip r:embed="rId341"/>
                <a:stretch>
                  <a:fillRect/>
                </a:stretch>
              </p:blipFill>
              <p:spPr>
                <a:xfrm>
                  <a:off x="10002765" y="2788150"/>
                  <a:ext cx="235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68AFC9EB-12DD-2B38-C9EB-B4F26CAF9B37}"/>
                    </a:ext>
                  </a:extLst>
                </p14:cNvPr>
                <p14:cNvContentPartPr/>
                <p14:nvPr/>
              </p14:nvContentPartPr>
              <p14:xfrm>
                <a:off x="10090245" y="2896510"/>
                <a:ext cx="316440" cy="198720"/>
              </p14:xfrm>
            </p:contentPart>
          </mc:Choice>
          <mc:Fallback xmlns="">
            <p:pic>
              <p:nvPicPr>
                <p:cNvPr id="201" name="Ink 200">
                  <a:extLst>
                    <a:ext uri="{FF2B5EF4-FFF2-40B4-BE49-F238E27FC236}">
                      <a16:creationId xmlns:a16="http://schemas.microsoft.com/office/drawing/2014/main" id="{68AFC9EB-12DD-2B38-C9EB-B4F26CAF9B37}"/>
                    </a:ext>
                  </a:extLst>
                </p:cNvPr>
                <p:cNvPicPr/>
                <p:nvPr/>
              </p:nvPicPr>
              <p:blipFill>
                <a:blip r:embed="rId343"/>
                <a:stretch>
                  <a:fillRect/>
                </a:stretch>
              </p:blipFill>
              <p:spPr>
                <a:xfrm>
                  <a:off x="10081245" y="2887870"/>
                  <a:ext cx="33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22F3C221-12D8-D453-0143-5BA1632F0D46}"/>
                    </a:ext>
                  </a:extLst>
                </p14:cNvPr>
                <p14:cNvContentPartPr/>
                <p14:nvPr/>
              </p14:nvContentPartPr>
              <p14:xfrm>
                <a:off x="10527285" y="2814070"/>
                <a:ext cx="136440" cy="263520"/>
              </p14:xfrm>
            </p:contentPart>
          </mc:Choice>
          <mc:Fallback xmlns="">
            <p:pic>
              <p:nvPicPr>
                <p:cNvPr id="202" name="Ink 201">
                  <a:extLst>
                    <a:ext uri="{FF2B5EF4-FFF2-40B4-BE49-F238E27FC236}">
                      <a16:creationId xmlns:a16="http://schemas.microsoft.com/office/drawing/2014/main" id="{22F3C221-12D8-D453-0143-5BA1632F0D46}"/>
                    </a:ext>
                  </a:extLst>
                </p:cNvPr>
                <p:cNvPicPr/>
                <p:nvPr/>
              </p:nvPicPr>
              <p:blipFill>
                <a:blip r:embed="rId345"/>
                <a:stretch>
                  <a:fillRect/>
                </a:stretch>
              </p:blipFill>
              <p:spPr>
                <a:xfrm>
                  <a:off x="10518645" y="2805430"/>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4" name="Ink 203">
                  <a:extLst>
                    <a:ext uri="{FF2B5EF4-FFF2-40B4-BE49-F238E27FC236}">
                      <a16:creationId xmlns:a16="http://schemas.microsoft.com/office/drawing/2014/main" id="{9BF104AF-970A-E552-B8E0-E189F831D84E}"/>
                    </a:ext>
                  </a:extLst>
                </p14:cNvPr>
                <p14:cNvContentPartPr/>
                <p14:nvPr/>
              </p14:nvContentPartPr>
              <p14:xfrm>
                <a:off x="7222845" y="3514630"/>
                <a:ext cx="860760" cy="336240"/>
              </p14:xfrm>
            </p:contentPart>
          </mc:Choice>
          <mc:Fallback xmlns="">
            <p:pic>
              <p:nvPicPr>
                <p:cNvPr id="204" name="Ink 203">
                  <a:extLst>
                    <a:ext uri="{FF2B5EF4-FFF2-40B4-BE49-F238E27FC236}">
                      <a16:creationId xmlns:a16="http://schemas.microsoft.com/office/drawing/2014/main" id="{9BF104AF-970A-E552-B8E0-E189F831D84E}"/>
                    </a:ext>
                  </a:extLst>
                </p:cNvPr>
                <p:cNvPicPr/>
                <p:nvPr/>
              </p:nvPicPr>
              <p:blipFill>
                <a:blip r:embed="rId347"/>
                <a:stretch>
                  <a:fillRect/>
                </a:stretch>
              </p:blipFill>
              <p:spPr>
                <a:xfrm>
                  <a:off x="7213845" y="3505630"/>
                  <a:ext cx="878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5" name="Ink 204">
                  <a:extLst>
                    <a:ext uri="{FF2B5EF4-FFF2-40B4-BE49-F238E27FC236}">
                      <a16:creationId xmlns:a16="http://schemas.microsoft.com/office/drawing/2014/main" id="{695ED668-6339-1BD5-AFCC-1221363B3A1C}"/>
                    </a:ext>
                  </a:extLst>
                </p14:cNvPr>
                <p14:cNvContentPartPr/>
                <p14:nvPr/>
              </p14:nvContentPartPr>
              <p14:xfrm>
                <a:off x="7995045" y="3614710"/>
                <a:ext cx="174240" cy="100440"/>
              </p14:xfrm>
            </p:contentPart>
          </mc:Choice>
          <mc:Fallback xmlns="">
            <p:pic>
              <p:nvPicPr>
                <p:cNvPr id="205" name="Ink 204">
                  <a:extLst>
                    <a:ext uri="{FF2B5EF4-FFF2-40B4-BE49-F238E27FC236}">
                      <a16:creationId xmlns:a16="http://schemas.microsoft.com/office/drawing/2014/main" id="{695ED668-6339-1BD5-AFCC-1221363B3A1C}"/>
                    </a:ext>
                  </a:extLst>
                </p:cNvPr>
                <p:cNvPicPr/>
                <p:nvPr/>
              </p:nvPicPr>
              <p:blipFill>
                <a:blip r:embed="rId349"/>
                <a:stretch>
                  <a:fillRect/>
                </a:stretch>
              </p:blipFill>
              <p:spPr>
                <a:xfrm>
                  <a:off x="7986405" y="3606070"/>
                  <a:ext cx="191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8828DAE9-D035-488D-431E-743E1EFF3EEE}"/>
                    </a:ext>
                  </a:extLst>
                </p14:cNvPr>
                <p14:cNvContentPartPr/>
                <p14:nvPr/>
              </p14:nvContentPartPr>
              <p14:xfrm>
                <a:off x="8149485" y="3490870"/>
                <a:ext cx="278640" cy="305280"/>
              </p14:xfrm>
            </p:contentPart>
          </mc:Choice>
          <mc:Fallback xmlns="">
            <p:pic>
              <p:nvPicPr>
                <p:cNvPr id="206" name="Ink 205">
                  <a:extLst>
                    <a:ext uri="{FF2B5EF4-FFF2-40B4-BE49-F238E27FC236}">
                      <a16:creationId xmlns:a16="http://schemas.microsoft.com/office/drawing/2014/main" id="{8828DAE9-D035-488D-431E-743E1EFF3EEE}"/>
                    </a:ext>
                  </a:extLst>
                </p:cNvPr>
                <p:cNvPicPr/>
                <p:nvPr/>
              </p:nvPicPr>
              <p:blipFill>
                <a:blip r:embed="rId351"/>
                <a:stretch>
                  <a:fillRect/>
                </a:stretch>
              </p:blipFill>
              <p:spPr>
                <a:xfrm>
                  <a:off x="8140845" y="3482230"/>
                  <a:ext cx="296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AC3AC351-5218-AFED-1858-1BB62636D24E}"/>
                    </a:ext>
                  </a:extLst>
                </p14:cNvPr>
                <p14:cNvContentPartPr/>
                <p14:nvPr/>
              </p14:nvContentPartPr>
              <p14:xfrm>
                <a:off x="7549725" y="3990190"/>
                <a:ext cx="253440" cy="193320"/>
              </p14:xfrm>
            </p:contentPart>
          </mc:Choice>
          <mc:Fallback xmlns="">
            <p:pic>
              <p:nvPicPr>
                <p:cNvPr id="207" name="Ink 206">
                  <a:extLst>
                    <a:ext uri="{FF2B5EF4-FFF2-40B4-BE49-F238E27FC236}">
                      <a16:creationId xmlns:a16="http://schemas.microsoft.com/office/drawing/2014/main" id="{AC3AC351-5218-AFED-1858-1BB62636D24E}"/>
                    </a:ext>
                  </a:extLst>
                </p:cNvPr>
                <p:cNvPicPr/>
                <p:nvPr/>
              </p:nvPicPr>
              <p:blipFill>
                <a:blip r:embed="rId353"/>
                <a:stretch>
                  <a:fillRect/>
                </a:stretch>
              </p:blipFill>
              <p:spPr>
                <a:xfrm>
                  <a:off x="7541085" y="3981550"/>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1E5EBA05-5370-7BE9-60CE-AE9F3692FAC3}"/>
                    </a:ext>
                  </a:extLst>
                </p14:cNvPr>
                <p14:cNvContentPartPr/>
                <p14:nvPr/>
              </p14:nvContentPartPr>
              <p14:xfrm>
                <a:off x="7594365" y="3976870"/>
                <a:ext cx="554040" cy="228600"/>
              </p14:xfrm>
            </p:contentPart>
          </mc:Choice>
          <mc:Fallback xmlns="">
            <p:pic>
              <p:nvPicPr>
                <p:cNvPr id="208" name="Ink 207">
                  <a:extLst>
                    <a:ext uri="{FF2B5EF4-FFF2-40B4-BE49-F238E27FC236}">
                      <a16:creationId xmlns:a16="http://schemas.microsoft.com/office/drawing/2014/main" id="{1E5EBA05-5370-7BE9-60CE-AE9F3692FAC3}"/>
                    </a:ext>
                  </a:extLst>
                </p:cNvPr>
                <p:cNvPicPr/>
                <p:nvPr/>
              </p:nvPicPr>
              <p:blipFill>
                <a:blip r:embed="rId355"/>
                <a:stretch>
                  <a:fillRect/>
                </a:stretch>
              </p:blipFill>
              <p:spPr>
                <a:xfrm>
                  <a:off x="7585725" y="3967870"/>
                  <a:ext cx="571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C33DD8DD-DB47-27FB-77D4-6DA4B7B78E4A}"/>
                    </a:ext>
                  </a:extLst>
                </p14:cNvPr>
                <p14:cNvContentPartPr/>
                <p14:nvPr/>
              </p14:nvContentPartPr>
              <p14:xfrm>
                <a:off x="8063445" y="3923230"/>
                <a:ext cx="214200" cy="192960"/>
              </p14:xfrm>
            </p:contentPart>
          </mc:Choice>
          <mc:Fallback xmlns="">
            <p:pic>
              <p:nvPicPr>
                <p:cNvPr id="209" name="Ink 208">
                  <a:extLst>
                    <a:ext uri="{FF2B5EF4-FFF2-40B4-BE49-F238E27FC236}">
                      <a16:creationId xmlns:a16="http://schemas.microsoft.com/office/drawing/2014/main" id="{C33DD8DD-DB47-27FB-77D4-6DA4B7B78E4A}"/>
                    </a:ext>
                  </a:extLst>
                </p:cNvPr>
                <p:cNvPicPr/>
                <p:nvPr/>
              </p:nvPicPr>
              <p:blipFill>
                <a:blip r:embed="rId357"/>
                <a:stretch>
                  <a:fillRect/>
                </a:stretch>
              </p:blipFill>
              <p:spPr>
                <a:xfrm>
                  <a:off x="8054445" y="3914230"/>
                  <a:ext cx="231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D4555B5B-65D8-FBC7-2FAE-0DEA94306838}"/>
                    </a:ext>
                  </a:extLst>
                </p14:cNvPr>
                <p14:cNvContentPartPr/>
                <p14:nvPr/>
              </p14:nvContentPartPr>
              <p14:xfrm>
                <a:off x="9646005" y="4071910"/>
                <a:ext cx="330120" cy="410040"/>
              </p14:xfrm>
            </p:contentPart>
          </mc:Choice>
          <mc:Fallback xmlns="">
            <p:pic>
              <p:nvPicPr>
                <p:cNvPr id="210" name="Ink 209">
                  <a:extLst>
                    <a:ext uri="{FF2B5EF4-FFF2-40B4-BE49-F238E27FC236}">
                      <a16:creationId xmlns:a16="http://schemas.microsoft.com/office/drawing/2014/main" id="{D4555B5B-65D8-FBC7-2FAE-0DEA94306838}"/>
                    </a:ext>
                  </a:extLst>
                </p:cNvPr>
                <p:cNvPicPr/>
                <p:nvPr/>
              </p:nvPicPr>
              <p:blipFill>
                <a:blip r:embed="rId359"/>
                <a:stretch>
                  <a:fillRect/>
                </a:stretch>
              </p:blipFill>
              <p:spPr>
                <a:xfrm>
                  <a:off x="9637005" y="4062910"/>
                  <a:ext cx="3477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86EC4936-25C6-AE57-C4E2-917CC8570ED9}"/>
                    </a:ext>
                  </a:extLst>
                </p14:cNvPr>
                <p14:cNvContentPartPr/>
                <p14:nvPr/>
              </p14:nvContentPartPr>
              <p14:xfrm>
                <a:off x="9954525" y="4250830"/>
                <a:ext cx="358920" cy="417600"/>
              </p14:xfrm>
            </p:contentPart>
          </mc:Choice>
          <mc:Fallback xmlns="">
            <p:pic>
              <p:nvPicPr>
                <p:cNvPr id="211" name="Ink 210">
                  <a:extLst>
                    <a:ext uri="{FF2B5EF4-FFF2-40B4-BE49-F238E27FC236}">
                      <a16:creationId xmlns:a16="http://schemas.microsoft.com/office/drawing/2014/main" id="{86EC4936-25C6-AE57-C4E2-917CC8570ED9}"/>
                    </a:ext>
                  </a:extLst>
                </p:cNvPr>
                <p:cNvPicPr/>
                <p:nvPr/>
              </p:nvPicPr>
              <p:blipFill>
                <a:blip r:embed="rId361"/>
                <a:stretch>
                  <a:fillRect/>
                </a:stretch>
              </p:blipFill>
              <p:spPr>
                <a:xfrm>
                  <a:off x="9945525" y="4242190"/>
                  <a:ext cx="3765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28E62C06-99B3-A0D0-8866-BBDE477FA68C}"/>
                    </a:ext>
                  </a:extLst>
                </p14:cNvPr>
                <p14:cNvContentPartPr/>
                <p14:nvPr/>
              </p14:nvContentPartPr>
              <p14:xfrm>
                <a:off x="10405965" y="4200070"/>
                <a:ext cx="275400" cy="240840"/>
              </p14:xfrm>
            </p:contentPart>
          </mc:Choice>
          <mc:Fallback xmlns="">
            <p:pic>
              <p:nvPicPr>
                <p:cNvPr id="212" name="Ink 211">
                  <a:extLst>
                    <a:ext uri="{FF2B5EF4-FFF2-40B4-BE49-F238E27FC236}">
                      <a16:creationId xmlns:a16="http://schemas.microsoft.com/office/drawing/2014/main" id="{28E62C06-99B3-A0D0-8866-BBDE477FA68C}"/>
                    </a:ext>
                  </a:extLst>
                </p:cNvPr>
                <p:cNvPicPr/>
                <p:nvPr/>
              </p:nvPicPr>
              <p:blipFill>
                <a:blip r:embed="rId363"/>
                <a:stretch>
                  <a:fillRect/>
                </a:stretch>
              </p:blipFill>
              <p:spPr>
                <a:xfrm>
                  <a:off x="10396965" y="4191430"/>
                  <a:ext cx="293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68E051CC-035A-6391-CDF0-06A84F1A7E00}"/>
                    </a:ext>
                  </a:extLst>
                </p14:cNvPr>
                <p14:cNvContentPartPr/>
                <p14:nvPr/>
              </p14:nvContentPartPr>
              <p14:xfrm>
                <a:off x="10657245" y="4292590"/>
                <a:ext cx="150480" cy="99000"/>
              </p14:xfrm>
            </p:contentPart>
          </mc:Choice>
          <mc:Fallback xmlns="">
            <p:pic>
              <p:nvPicPr>
                <p:cNvPr id="213" name="Ink 212">
                  <a:extLst>
                    <a:ext uri="{FF2B5EF4-FFF2-40B4-BE49-F238E27FC236}">
                      <a16:creationId xmlns:a16="http://schemas.microsoft.com/office/drawing/2014/main" id="{68E051CC-035A-6391-CDF0-06A84F1A7E00}"/>
                    </a:ext>
                  </a:extLst>
                </p:cNvPr>
                <p:cNvPicPr/>
                <p:nvPr/>
              </p:nvPicPr>
              <p:blipFill>
                <a:blip r:embed="rId365"/>
                <a:stretch>
                  <a:fillRect/>
                </a:stretch>
              </p:blipFill>
              <p:spPr>
                <a:xfrm>
                  <a:off x="10648245" y="4283950"/>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2DA82300-20BC-6733-C30D-4AA441DD80EA}"/>
                    </a:ext>
                  </a:extLst>
                </p14:cNvPr>
                <p14:cNvContentPartPr/>
                <p14:nvPr/>
              </p14:nvContentPartPr>
              <p14:xfrm>
                <a:off x="10114725" y="4691110"/>
                <a:ext cx="247320" cy="257400"/>
              </p14:xfrm>
            </p:contentPart>
          </mc:Choice>
          <mc:Fallback xmlns="">
            <p:pic>
              <p:nvPicPr>
                <p:cNvPr id="214" name="Ink 213">
                  <a:extLst>
                    <a:ext uri="{FF2B5EF4-FFF2-40B4-BE49-F238E27FC236}">
                      <a16:creationId xmlns:a16="http://schemas.microsoft.com/office/drawing/2014/main" id="{2DA82300-20BC-6733-C30D-4AA441DD80EA}"/>
                    </a:ext>
                  </a:extLst>
                </p:cNvPr>
                <p:cNvPicPr/>
                <p:nvPr/>
              </p:nvPicPr>
              <p:blipFill>
                <a:blip r:embed="rId367"/>
                <a:stretch>
                  <a:fillRect/>
                </a:stretch>
              </p:blipFill>
              <p:spPr>
                <a:xfrm>
                  <a:off x="10106085" y="4682110"/>
                  <a:ext cx="264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C5530B90-8CDA-279D-7263-12AB3AFEC940}"/>
                    </a:ext>
                  </a:extLst>
                </p14:cNvPr>
                <p14:cNvContentPartPr/>
                <p14:nvPr/>
              </p14:nvContentPartPr>
              <p14:xfrm>
                <a:off x="10421445" y="4709110"/>
                <a:ext cx="92520" cy="201240"/>
              </p14:xfrm>
            </p:contentPart>
          </mc:Choice>
          <mc:Fallback xmlns="">
            <p:pic>
              <p:nvPicPr>
                <p:cNvPr id="215" name="Ink 214">
                  <a:extLst>
                    <a:ext uri="{FF2B5EF4-FFF2-40B4-BE49-F238E27FC236}">
                      <a16:creationId xmlns:a16="http://schemas.microsoft.com/office/drawing/2014/main" id="{C5530B90-8CDA-279D-7263-12AB3AFEC940}"/>
                    </a:ext>
                  </a:extLst>
                </p:cNvPr>
                <p:cNvPicPr/>
                <p:nvPr/>
              </p:nvPicPr>
              <p:blipFill>
                <a:blip r:embed="rId369"/>
                <a:stretch>
                  <a:fillRect/>
                </a:stretch>
              </p:blipFill>
              <p:spPr>
                <a:xfrm>
                  <a:off x="10412445" y="4700110"/>
                  <a:ext cx="110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208879ED-C537-610C-970D-456F88E13007}"/>
                    </a:ext>
                  </a:extLst>
                </p14:cNvPr>
                <p14:cNvContentPartPr/>
                <p14:nvPr/>
              </p14:nvContentPartPr>
              <p14:xfrm>
                <a:off x="10538445" y="4722790"/>
                <a:ext cx="248040" cy="163800"/>
              </p14:xfrm>
            </p:contentPart>
          </mc:Choice>
          <mc:Fallback xmlns="">
            <p:pic>
              <p:nvPicPr>
                <p:cNvPr id="216" name="Ink 215">
                  <a:extLst>
                    <a:ext uri="{FF2B5EF4-FFF2-40B4-BE49-F238E27FC236}">
                      <a16:creationId xmlns:a16="http://schemas.microsoft.com/office/drawing/2014/main" id="{208879ED-C537-610C-970D-456F88E13007}"/>
                    </a:ext>
                  </a:extLst>
                </p:cNvPr>
                <p:cNvPicPr/>
                <p:nvPr/>
              </p:nvPicPr>
              <p:blipFill>
                <a:blip r:embed="rId371"/>
                <a:stretch>
                  <a:fillRect/>
                </a:stretch>
              </p:blipFill>
              <p:spPr>
                <a:xfrm>
                  <a:off x="10529445" y="4713790"/>
                  <a:ext cx="265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F7E44FE6-304E-C505-F1FF-DA5623F47A5C}"/>
                    </a:ext>
                  </a:extLst>
                </p14:cNvPr>
                <p14:cNvContentPartPr/>
                <p14:nvPr/>
              </p14:nvContentPartPr>
              <p14:xfrm>
                <a:off x="7784445" y="2801830"/>
                <a:ext cx="23760" cy="432720"/>
              </p14:xfrm>
            </p:contentPart>
          </mc:Choice>
          <mc:Fallback xmlns="">
            <p:pic>
              <p:nvPicPr>
                <p:cNvPr id="218" name="Ink 217">
                  <a:extLst>
                    <a:ext uri="{FF2B5EF4-FFF2-40B4-BE49-F238E27FC236}">
                      <a16:creationId xmlns:a16="http://schemas.microsoft.com/office/drawing/2014/main" id="{F7E44FE6-304E-C505-F1FF-DA5623F47A5C}"/>
                    </a:ext>
                  </a:extLst>
                </p:cNvPr>
                <p:cNvPicPr/>
                <p:nvPr/>
              </p:nvPicPr>
              <p:blipFill>
                <a:blip r:embed="rId373"/>
                <a:stretch>
                  <a:fillRect/>
                </a:stretch>
              </p:blipFill>
              <p:spPr>
                <a:xfrm>
                  <a:off x="7775445" y="2793190"/>
                  <a:ext cx="41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DBD09355-3105-BF28-20ED-6D8C928891DA}"/>
                    </a:ext>
                  </a:extLst>
                </p14:cNvPr>
                <p14:cNvContentPartPr/>
                <p14:nvPr/>
              </p14:nvContentPartPr>
              <p14:xfrm>
                <a:off x="7757445" y="3168670"/>
                <a:ext cx="148680" cy="74520"/>
              </p14:xfrm>
            </p:contentPart>
          </mc:Choice>
          <mc:Fallback xmlns="">
            <p:pic>
              <p:nvPicPr>
                <p:cNvPr id="219" name="Ink 218">
                  <a:extLst>
                    <a:ext uri="{FF2B5EF4-FFF2-40B4-BE49-F238E27FC236}">
                      <a16:creationId xmlns:a16="http://schemas.microsoft.com/office/drawing/2014/main" id="{DBD09355-3105-BF28-20ED-6D8C928891DA}"/>
                    </a:ext>
                  </a:extLst>
                </p:cNvPr>
                <p:cNvPicPr/>
                <p:nvPr/>
              </p:nvPicPr>
              <p:blipFill>
                <a:blip r:embed="rId375"/>
                <a:stretch>
                  <a:fillRect/>
                </a:stretch>
              </p:blipFill>
              <p:spPr>
                <a:xfrm>
                  <a:off x="7748445" y="3159670"/>
                  <a:ext cx="166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12A0A0F5-0739-1ECB-7882-F440427C422B}"/>
                    </a:ext>
                  </a:extLst>
                </p14:cNvPr>
                <p14:cNvContentPartPr/>
                <p14:nvPr/>
              </p14:nvContentPartPr>
              <p14:xfrm>
                <a:off x="8035005" y="2906230"/>
                <a:ext cx="51480" cy="352080"/>
              </p14:xfrm>
            </p:contentPart>
          </mc:Choice>
          <mc:Fallback xmlns="">
            <p:pic>
              <p:nvPicPr>
                <p:cNvPr id="220" name="Ink 219">
                  <a:extLst>
                    <a:ext uri="{FF2B5EF4-FFF2-40B4-BE49-F238E27FC236}">
                      <a16:creationId xmlns:a16="http://schemas.microsoft.com/office/drawing/2014/main" id="{12A0A0F5-0739-1ECB-7882-F440427C422B}"/>
                    </a:ext>
                  </a:extLst>
                </p:cNvPr>
                <p:cNvPicPr/>
                <p:nvPr/>
              </p:nvPicPr>
              <p:blipFill>
                <a:blip r:embed="rId377"/>
                <a:stretch>
                  <a:fillRect/>
                </a:stretch>
              </p:blipFill>
              <p:spPr>
                <a:xfrm>
                  <a:off x="8026365" y="2897230"/>
                  <a:ext cx="6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C33200AD-51C2-BABE-0340-685E053FB2C9}"/>
                    </a:ext>
                  </a:extLst>
                </p14:cNvPr>
                <p14:cNvContentPartPr/>
                <p14:nvPr/>
              </p14:nvContentPartPr>
              <p14:xfrm>
                <a:off x="7953285" y="2870950"/>
                <a:ext cx="214200" cy="122040"/>
              </p14:xfrm>
            </p:contentPart>
          </mc:Choice>
          <mc:Fallback xmlns="">
            <p:pic>
              <p:nvPicPr>
                <p:cNvPr id="221" name="Ink 220">
                  <a:extLst>
                    <a:ext uri="{FF2B5EF4-FFF2-40B4-BE49-F238E27FC236}">
                      <a16:creationId xmlns:a16="http://schemas.microsoft.com/office/drawing/2014/main" id="{C33200AD-51C2-BABE-0340-685E053FB2C9}"/>
                    </a:ext>
                  </a:extLst>
                </p:cNvPr>
                <p:cNvPicPr/>
                <p:nvPr/>
              </p:nvPicPr>
              <p:blipFill>
                <a:blip r:embed="rId379"/>
                <a:stretch>
                  <a:fillRect/>
                </a:stretch>
              </p:blipFill>
              <p:spPr>
                <a:xfrm>
                  <a:off x="7944645" y="2861950"/>
                  <a:ext cx="231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086EDFDF-B018-BEC7-383A-B52EFA6C6EE2}"/>
                    </a:ext>
                  </a:extLst>
                </p14:cNvPr>
                <p14:cNvContentPartPr/>
                <p14:nvPr/>
              </p14:nvContentPartPr>
              <p14:xfrm>
                <a:off x="8403645" y="3192790"/>
                <a:ext cx="610560" cy="238680"/>
              </p14:xfrm>
            </p:contentPart>
          </mc:Choice>
          <mc:Fallback xmlns="">
            <p:pic>
              <p:nvPicPr>
                <p:cNvPr id="222" name="Ink 221">
                  <a:extLst>
                    <a:ext uri="{FF2B5EF4-FFF2-40B4-BE49-F238E27FC236}">
                      <a16:creationId xmlns:a16="http://schemas.microsoft.com/office/drawing/2014/main" id="{086EDFDF-B018-BEC7-383A-B52EFA6C6EE2}"/>
                    </a:ext>
                  </a:extLst>
                </p:cNvPr>
                <p:cNvPicPr/>
                <p:nvPr/>
              </p:nvPicPr>
              <p:blipFill>
                <a:blip r:embed="rId381"/>
                <a:stretch>
                  <a:fillRect/>
                </a:stretch>
              </p:blipFill>
              <p:spPr>
                <a:xfrm>
                  <a:off x="8394645" y="3184150"/>
                  <a:ext cx="62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C48D752-1E75-3129-6BFE-2B12DC7832BB}"/>
                    </a:ext>
                  </a:extLst>
                </p14:cNvPr>
                <p14:cNvContentPartPr/>
                <p14:nvPr/>
              </p14:nvContentPartPr>
              <p14:xfrm>
                <a:off x="8789565" y="3155350"/>
                <a:ext cx="267480" cy="208800"/>
              </p14:xfrm>
            </p:contentPart>
          </mc:Choice>
          <mc:Fallback xmlns="">
            <p:pic>
              <p:nvPicPr>
                <p:cNvPr id="223" name="Ink 222">
                  <a:extLst>
                    <a:ext uri="{FF2B5EF4-FFF2-40B4-BE49-F238E27FC236}">
                      <a16:creationId xmlns:a16="http://schemas.microsoft.com/office/drawing/2014/main" id="{EC48D752-1E75-3129-6BFE-2B12DC7832BB}"/>
                    </a:ext>
                  </a:extLst>
                </p:cNvPr>
                <p:cNvPicPr/>
                <p:nvPr/>
              </p:nvPicPr>
              <p:blipFill>
                <a:blip r:embed="rId383"/>
                <a:stretch>
                  <a:fillRect/>
                </a:stretch>
              </p:blipFill>
              <p:spPr>
                <a:xfrm>
                  <a:off x="8780565" y="3146350"/>
                  <a:ext cx="285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152FF522-BB16-FA7E-568A-852193F880EF}"/>
                    </a:ext>
                  </a:extLst>
                </p14:cNvPr>
                <p14:cNvContentPartPr/>
                <p14:nvPr/>
              </p14:nvContentPartPr>
              <p14:xfrm>
                <a:off x="8791005" y="3416350"/>
                <a:ext cx="572760" cy="232200"/>
              </p14:xfrm>
            </p:contentPart>
          </mc:Choice>
          <mc:Fallback xmlns="">
            <p:pic>
              <p:nvPicPr>
                <p:cNvPr id="224" name="Ink 223">
                  <a:extLst>
                    <a:ext uri="{FF2B5EF4-FFF2-40B4-BE49-F238E27FC236}">
                      <a16:creationId xmlns:a16="http://schemas.microsoft.com/office/drawing/2014/main" id="{152FF522-BB16-FA7E-568A-852193F880EF}"/>
                    </a:ext>
                  </a:extLst>
                </p:cNvPr>
                <p:cNvPicPr/>
                <p:nvPr/>
              </p:nvPicPr>
              <p:blipFill>
                <a:blip r:embed="rId385"/>
                <a:stretch>
                  <a:fillRect/>
                </a:stretch>
              </p:blipFill>
              <p:spPr>
                <a:xfrm>
                  <a:off x="8782365" y="3407710"/>
                  <a:ext cx="59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B92501BB-9667-E29D-05C3-6C77C8AEA793}"/>
                    </a:ext>
                  </a:extLst>
                </p14:cNvPr>
                <p14:cNvContentPartPr/>
                <p14:nvPr/>
              </p14:nvContentPartPr>
              <p14:xfrm>
                <a:off x="8753565" y="3529750"/>
                <a:ext cx="201240" cy="143280"/>
              </p14:xfrm>
            </p:contentPart>
          </mc:Choice>
          <mc:Fallback xmlns="">
            <p:pic>
              <p:nvPicPr>
                <p:cNvPr id="225" name="Ink 224">
                  <a:extLst>
                    <a:ext uri="{FF2B5EF4-FFF2-40B4-BE49-F238E27FC236}">
                      <a16:creationId xmlns:a16="http://schemas.microsoft.com/office/drawing/2014/main" id="{B92501BB-9667-E29D-05C3-6C77C8AEA793}"/>
                    </a:ext>
                  </a:extLst>
                </p:cNvPr>
                <p:cNvPicPr/>
                <p:nvPr/>
              </p:nvPicPr>
              <p:blipFill>
                <a:blip r:embed="rId387"/>
                <a:stretch>
                  <a:fillRect/>
                </a:stretch>
              </p:blipFill>
              <p:spPr>
                <a:xfrm>
                  <a:off x="8744565" y="3521110"/>
                  <a:ext cx="21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AFD8D5DC-DC8B-D5AA-6950-6D1AFB238938}"/>
                    </a:ext>
                  </a:extLst>
                </p14:cNvPr>
                <p14:cNvContentPartPr/>
                <p14:nvPr/>
              </p14:nvContentPartPr>
              <p14:xfrm>
                <a:off x="8604525" y="2413750"/>
                <a:ext cx="448200" cy="102960"/>
              </p14:xfrm>
            </p:contentPart>
          </mc:Choice>
          <mc:Fallback xmlns="">
            <p:pic>
              <p:nvPicPr>
                <p:cNvPr id="226" name="Ink 225">
                  <a:extLst>
                    <a:ext uri="{FF2B5EF4-FFF2-40B4-BE49-F238E27FC236}">
                      <a16:creationId xmlns:a16="http://schemas.microsoft.com/office/drawing/2014/main" id="{AFD8D5DC-DC8B-D5AA-6950-6D1AFB238938}"/>
                    </a:ext>
                  </a:extLst>
                </p:cNvPr>
                <p:cNvPicPr/>
                <p:nvPr/>
              </p:nvPicPr>
              <p:blipFill>
                <a:blip r:embed="rId389"/>
                <a:stretch>
                  <a:fillRect/>
                </a:stretch>
              </p:blipFill>
              <p:spPr>
                <a:xfrm>
                  <a:off x="8595885" y="2405110"/>
                  <a:ext cx="465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8D14EF07-26D0-324F-5F8F-A056612D68FB}"/>
                    </a:ext>
                  </a:extLst>
                </p14:cNvPr>
                <p14:cNvContentPartPr/>
                <p14:nvPr/>
              </p14:nvContentPartPr>
              <p14:xfrm>
                <a:off x="8952285" y="2414110"/>
                <a:ext cx="134280" cy="204480"/>
              </p14:xfrm>
            </p:contentPart>
          </mc:Choice>
          <mc:Fallback xmlns="">
            <p:pic>
              <p:nvPicPr>
                <p:cNvPr id="227" name="Ink 226">
                  <a:extLst>
                    <a:ext uri="{FF2B5EF4-FFF2-40B4-BE49-F238E27FC236}">
                      <a16:creationId xmlns:a16="http://schemas.microsoft.com/office/drawing/2014/main" id="{8D14EF07-26D0-324F-5F8F-A056612D68FB}"/>
                    </a:ext>
                  </a:extLst>
                </p:cNvPr>
                <p:cNvPicPr/>
                <p:nvPr/>
              </p:nvPicPr>
              <p:blipFill>
                <a:blip r:embed="rId391"/>
                <a:stretch>
                  <a:fillRect/>
                </a:stretch>
              </p:blipFill>
              <p:spPr>
                <a:xfrm>
                  <a:off x="8943285" y="2405110"/>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D6C63E18-439F-D2C1-040D-C33AEC310E9A}"/>
                    </a:ext>
                  </a:extLst>
                </p14:cNvPr>
                <p14:cNvContentPartPr/>
                <p14:nvPr/>
              </p14:nvContentPartPr>
              <p14:xfrm>
                <a:off x="8521725" y="2662510"/>
                <a:ext cx="593640" cy="154440"/>
              </p14:xfrm>
            </p:contentPart>
          </mc:Choice>
          <mc:Fallback xmlns="">
            <p:pic>
              <p:nvPicPr>
                <p:cNvPr id="228" name="Ink 227">
                  <a:extLst>
                    <a:ext uri="{FF2B5EF4-FFF2-40B4-BE49-F238E27FC236}">
                      <a16:creationId xmlns:a16="http://schemas.microsoft.com/office/drawing/2014/main" id="{D6C63E18-439F-D2C1-040D-C33AEC310E9A}"/>
                    </a:ext>
                  </a:extLst>
                </p:cNvPr>
                <p:cNvPicPr/>
                <p:nvPr/>
              </p:nvPicPr>
              <p:blipFill>
                <a:blip r:embed="rId393"/>
                <a:stretch>
                  <a:fillRect/>
                </a:stretch>
              </p:blipFill>
              <p:spPr>
                <a:xfrm>
                  <a:off x="8513085" y="2653510"/>
                  <a:ext cx="61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70C51673-8DE2-46E6-FF6E-A2ADB060A269}"/>
                    </a:ext>
                  </a:extLst>
                </p14:cNvPr>
                <p14:cNvContentPartPr/>
                <p14:nvPr/>
              </p14:nvContentPartPr>
              <p14:xfrm>
                <a:off x="8568165" y="2617870"/>
                <a:ext cx="164520" cy="247680"/>
              </p14:xfrm>
            </p:contentPart>
          </mc:Choice>
          <mc:Fallback xmlns="">
            <p:pic>
              <p:nvPicPr>
                <p:cNvPr id="229" name="Ink 228">
                  <a:extLst>
                    <a:ext uri="{FF2B5EF4-FFF2-40B4-BE49-F238E27FC236}">
                      <a16:creationId xmlns:a16="http://schemas.microsoft.com/office/drawing/2014/main" id="{70C51673-8DE2-46E6-FF6E-A2ADB060A269}"/>
                    </a:ext>
                  </a:extLst>
                </p:cNvPr>
                <p:cNvPicPr/>
                <p:nvPr/>
              </p:nvPicPr>
              <p:blipFill>
                <a:blip r:embed="rId395"/>
                <a:stretch>
                  <a:fillRect/>
                </a:stretch>
              </p:blipFill>
              <p:spPr>
                <a:xfrm>
                  <a:off x="8559525" y="2608870"/>
                  <a:ext cx="182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4D4D918E-DB52-E8FE-6C1D-93007D199B3C}"/>
                    </a:ext>
                  </a:extLst>
                </p14:cNvPr>
                <p14:cNvContentPartPr/>
                <p14:nvPr/>
              </p14:nvContentPartPr>
              <p14:xfrm>
                <a:off x="8611005" y="4069390"/>
                <a:ext cx="535680" cy="60120"/>
              </p14:xfrm>
            </p:contentPart>
          </mc:Choice>
          <mc:Fallback xmlns="">
            <p:pic>
              <p:nvPicPr>
                <p:cNvPr id="231" name="Ink 230">
                  <a:extLst>
                    <a:ext uri="{FF2B5EF4-FFF2-40B4-BE49-F238E27FC236}">
                      <a16:creationId xmlns:a16="http://schemas.microsoft.com/office/drawing/2014/main" id="{4D4D918E-DB52-E8FE-6C1D-93007D199B3C}"/>
                    </a:ext>
                  </a:extLst>
                </p:cNvPr>
                <p:cNvPicPr/>
                <p:nvPr/>
              </p:nvPicPr>
              <p:blipFill>
                <a:blip r:embed="rId397"/>
                <a:stretch>
                  <a:fillRect/>
                </a:stretch>
              </p:blipFill>
              <p:spPr>
                <a:xfrm>
                  <a:off x="8602365" y="4060750"/>
                  <a:ext cx="55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2" name="Ink 231">
                  <a:extLst>
                    <a:ext uri="{FF2B5EF4-FFF2-40B4-BE49-F238E27FC236}">
                      <a16:creationId xmlns:a16="http://schemas.microsoft.com/office/drawing/2014/main" id="{4E1C7DA2-F762-8421-85B3-A6741C70B543}"/>
                    </a:ext>
                  </a:extLst>
                </p14:cNvPr>
                <p14:cNvContentPartPr/>
                <p14:nvPr/>
              </p14:nvContentPartPr>
              <p14:xfrm>
                <a:off x="8934645" y="3993430"/>
                <a:ext cx="186120" cy="178920"/>
              </p14:xfrm>
            </p:contentPart>
          </mc:Choice>
          <mc:Fallback xmlns="">
            <p:pic>
              <p:nvPicPr>
                <p:cNvPr id="232" name="Ink 231">
                  <a:extLst>
                    <a:ext uri="{FF2B5EF4-FFF2-40B4-BE49-F238E27FC236}">
                      <a16:creationId xmlns:a16="http://schemas.microsoft.com/office/drawing/2014/main" id="{4E1C7DA2-F762-8421-85B3-A6741C70B543}"/>
                    </a:ext>
                  </a:extLst>
                </p:cNvPr>
                <p:cNvPicPr/>
                <p:nvPr/>
              </p:nvPicPr>
              <p:blipFill>
                <a:blip r:embed="rId399"/>
                <a:stretch>
                  <a:fillRect/>
                </a:stretch>
              </p:blipFill>
              <p:spPr>
                <a:xfrm>
                  <a:off x="8925645" y="3984430"/>
                  <a:ext cx="203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C3E2F86B-4690-BD68-CB6D-F7A9DAEE6674}"/>
                    </a:ext>
                  </a:extLst>
                </p14:cNvPr>
                <p14:cNvContentPartPr/>
                <p14:nvPr/>
              </p14:nvContentPartPr>
              <p14:xfrm>
                <a:off x="8608125" y="4255510"/>
                <a:ext cx="158040" cy="143640"/>
              </p14:xfrm>
            </p:contentPart>
          </mc:Choice>
          <mc:Fallback xmlns="">
            <p:pic>
              <p:nvPicPr>
                <p:cNvPr id="233" name="Ink 232">
                  <a:extLst>
                    <a:ext uri="{FF2B5EF4-FFF2-40B4-BE49-F238E27FC236}">
                      <a16:creationId xmlns:a16="http://schemas.microsoft.com/office/drawing/2014/main" id="{C3E2F86B-4690-BD68-CB6D-F7A9DAEE6674}"/>
                    </a:ext>
                  </a:extLst>
                </p:cNvPr>
                <p:cNvPicPr/>
                <p:nvPr/>
              </p:nvPicPr>
              <p:blipFill>
                <a:blip r:embed="rId401"/>
                <a:stretch>
                  <a:fillRect/>
                </a:stretch>
              </p:blipFill>
              <p:spPr>
                <a:xfrm>
                  <a:off x="8599485" y="4246870"/>
                  <a:ext cx="175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24459C1E-58D3-8EB3-85DE-F1C98258D9D5}"/>
                    </a:ext>
                  </a:extLst>
                </p14:cNvPr>
                <p14:cNvContentPartPr/>
                <p14:nvPr/>
              </p14:nvContentPartPr>
              <p14:xfrm>
                <a:off x="8694165" y="4291510"/>
                <a:ext cx="441360" cy="47160"/>
              </p14:xfrm>
            </p:contentPart>
          </mc:Choice>
          <mc:Fallback xmlns="">
            <p:pic>
              <p:nvPicPr>
                <p:cNvPr id="234" name="Ink 233">
                  <a:extLst>
                    <a:ext uri="{FF2B5EF4-FFF2-40B4-BE49-F238E27FC236}">
                      <a16:creationId xmlns:a16="http://schemas.microsoft.com/office/drawing/2014/main" id="{24459C1E-58D3-8EB3-85DE-F1C98258D9D5}"/>
                    </a:ext>
                  </a:extLst>
                </p:cNvPr>
                <p:cNvPicPr/>
                <p:nvPr/>
              </p:nvPicPr>
              <p:blipFill>
                <a:blip r:embed="rId403"/>
                <a:stretch>
                  <a:fillRect/>
                </a:stretch>
              </p:blipFill>
              <p:spPr>
                <a:xfrm>
                  <a:off x="8685525" y="4282870"/>
                  <a:ext cx="459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10153725-2D3A-178C-5917-CC504302C556}"/>
                    </a:ext>
                  </a:extLst>
                </p14:cNvPr>
                <p14:cNvContentPartPr/>
                <p14:nvPr/>
              </p14:nvContentPartPr>
              <p14:xfrm>
                <a:off x="9951285" y="3526510"/>
                <a:ext cx="42480" cy="254880"/>
              </p14:xfrm>
            </p:contentPart>
          </mc:Choice>
          <mc:Fallback xmlns="">
            <p:pic>
              <p:nvPicPr>
                <p:cNvPr id="235" name="Ink 234">
                  <a:extLst>
                    <a:ext uri="{FF2B5EF4-FFF2-40B4-BE49-F238E27FC236}">
                      <a16:creationId xmlns:a16="http://schemas.microsoft.com/office/drawing/2014/main" id="{10153725-2D3A-178C-5917-CC504302C556}"/>
                    </a:ext>
                  </a:extLst>
                </p:cNvPr>
                <p:cNvPicPr/>
                <p:nvPr/>
              </p:nvPicPr>
              <p:blipFill>
                <a:blip r:embed="rId405"/>
                <a:stretch>
                  <a:fillRect/>
                </a:stretch>
              </p:blipFill>
              <p:spPr>
                <a:xfrm>
                  <a:off x="9942285" y="3517510"/>
                  <a:ext cx="601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FA01C9B-BBC3-6FE1-3232-F8293D738D45}"/>
                    </a:ext>
                  </a:extLst>
                </p14:cNvPr>
                <p14:cNvContentPartPr/>
                <p14:nvPr/>
              </p14:nvContentPartPr>
              <p14:xfrm>
                <a:off x="9815205" y="3475030"/>
                <a:ext cx="269640" cy="204480"/>
              </p14:xfrm>
            </p:contentPart>
          </mc:Choice>
          <mc:Fallback xmlns="">
            <p:pic>
              <p:nvPicPr>
                <p:cNvPr id="236" name="Ink 235">
                  <a:extLst>
                    <a:ext uri="{FF2B5EF4-FFF2-40B4-BE49-F238E27FC236}">
                      <a16:creationId xmlns:a16="http://schemas.microsoft.com/office/drawing/2014/main" id="{EFA01C9B-BBC3-6FE1-3232-F8293D738D45}"/>
                    </a:ext>
                  </a:extLst>
                </p:cNvPr>
                <p:cNvPicPr/>
                <p:nvPr/>
              </p:nvPicPr>
              <p:blipFill>
                <a:blip r:embed="rId407"/>
                <a:stretch>
                  <a:fillRect/>
                </a:stretch>
              </p:blipFill>
              <p:spPr>
                <a:xfrm>
                  <a:off x="9806205" y="3466030"/>
                  <a:ext cx="2872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24013E6A-3B72-91C7-CA4C-BAE2D48A45B7}"/>
                    </a:ext>
                  </a:extLst>
                </p14:cNvPr>
                <p14:cNvContentPartPr/>
                <p14:nvPr/>
              </p14:nvContentPartPr>
              <p14:xfrm>
                <a:off x="10197885" y="3545950"/>
                <a:ext cx="46800" cy="210240"/>
              </p14:xfrm>
            </p:contentPart>
          </mc:Choice>
          <mc:Fallback xmlns="">
            <p:pic>
              <p:nvPicPr>
                <p:cNvPr id="237" name="Ink 236">
                  <a:extLst>
                    <a:ext uri="{FF2B5EF4-FFF2-40B4-BE49-F238E27FC236}">
                      <a16:creationId xmlns:a16="http://schemas.microsoft.com/office/drawing/2014/main" id="{24013E6A-3B72-91C7-CA4C-BAE2D48A45B7}"/>
                    </a:ext>
                  </a:extLst>
                </p:cNvPr>
                <p:cNvPicPr/>
                <p:nvPr/>
              </p:nvPicPr>
              <p:blipFill>
                <a:blip r:embed="rId409"/>
                <a:stretch>
                  <a:fillRect/>
                </a:stretch>
              </p:blipFill>
              <p:spPr>
                <a:xfrm>
                  <a:off x="10188885" y="3537310"/>
                  <a:ext cx="6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34CDE7B8-7946-90BA-7071-A70F6B8694F9}"/>
                    </a:ext>
                  </a:extLst>
                </p14:cNvPr>
                <p14:cNvContentPartPr/>
                <p14:nvPr/>
              </p14:nvContentPartPr>
              <p14:xfrm>
                <a:off x="10137405" y="3728470"/>
                <a:ext cx="176400" cy="69840"/>
              </p14:xfrm>
            </p:contentPart>
          </mc:Choice>
          <mc:Fallback xmlns="">
            <p:pic>
              <p:nvPicPr>
                <p:cNvPr id="238" name="Ink 237">
                  <a:extLst>
                    <a:ext uri="{FF2B5EF4-FFF2-40B4-BE49-F238E27FC236}">
                      <a16:creationId xmlns:a16="http://schemas.microsoft.com/office/drawing/2014/main" id="{34CDE7B8-7946-90BA-7071-A70F6B8694F9}"/>
                    </a:ext>
                  </a:extLst>
                </p:cNvPr>
                <p:cNvPicPr/>
                <p:nvPr/>
              </p:nvPicPr>
              <p:blipFill>
                <a:blip r:embed="rId411"/>
                <a:stretch>
                  <a:fillRect/>
                </a:stretch>
              </p:blipFill>
              <p:spPr>
                <a:xfrm>
                  <a:off x="10128765" y="3719830"/>
                  <a:ext cx="19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0" name="Ink 239">
                  <a:extLst>
                    <a:ext uri="{FF2B5EF4-FFF2-40B4-BE49-F238E27FC236}">
                      <a16:creationId xmlns:a16="http://schemas.microsoft.com/office/drawing/2014/main" id="{525F49DB-AA3D-7FC4-8DBD-E95D0032F36B}"/>
                    </a:ext>
                  </a:extLst>
                </p14:cNvPr>
                <p14:cNvContentPartPr/>
                <p14:nvPr/>
              </p14:nvContentPartPr>
              <p14:xfrm>
                <a:off x="7508685" y="1882030"/>
                <a:ext cx="264240" cy="185040"/>
              </p14:xfrm>
            </p:contentPart>
          </mc:Choice>
          <mc:Fallback xmlns="">
            <p:pic>
              <p:nvPicPr>
                <p:cNvPr id="240" name="Ink 239">
                  <a:extLst>
                    <a:ext uri="{FF2B5EF4-FFF2-40B4-BE49-F238E27FC236}">
                      <a16:creationId xmlns:a16="http://schemas.microsoft.com/office/drawing/2014/main" id="{525F49DB-AA3D-7FC4-8DBD-E95D0032F36B}"/>
                    </a:ext>
                  </a:extLst>
                </p:cNvPr>
                <p:cNvPicPr/>
                <p:nvPr/>
              </p:nvPicPr>
              <p:blipFill>
                <a:blip r:embed="rId413"/>
                <a:stretch>
                  <a:fillRect/>
                </a:stretch>
              </p:blipFill>
              <p:spPr>
                <a:xfrm>
                  <a:off x="7499685" y="1873030"/>
                  <a:ext cx="28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1" name="Ink 240">
                  <a:extLst>
                    <a:ext uri="{FF2B5EF4-FFF2-40B4-BE49-F238E27FC236}">
                      <a16:creationId xmlns:a16="http://schemas.microsoft.com/office/drawing/2014/main" id="{4A893C9F-0886-0300-3D25-E48D222ADF03}"/>
                    </a:ext>
                  </a:extLst>
                </p14:cNvPr>
                <p14:cNvContentPartPr/>
                <p14:nvPr/>
              </p14:nvContentPartPr>
              <p14:xfrm>
                <a:off x="7790565" y="1913350"/>
                <a:ext cx="115920" cy="104400"/>
              </p14:xfrm>
            </p:contentPart>
          </mc:Choice>
          <mc:Fallback xmlns="">
            <p:pic>
              <p:nvPicPr>
                <p:cNvPr id="241" name="Ink 240">
                  <a:extLst>
                    <a:ext uri="{FF2B5EF4-FFF2-40B4-BE49-F238E27FC236}">
                      <a16:creationId xmlns:a16="http://schemas.microsoft.com/office/drawing/2014/main" id="{4A893C9F-0886-0300-3D25-E48D222ADF03}"/>
                    </a:ext>
                  </a:extLst>
                </p:cNvPr>
                <p:cNvPicPr/>
                <p:nvPr/>
              </p:nvPicPr>
              <p:blipFill>
                <a:blip r:embed="rId415"/>
                <a:stretch>
                  <a:fillRect/>
                </a:stretch>
              </p:blipFill>
              <p:spPr>
                <a:xfrm>
                  <a:off x="7781925" y="1904710"/>
                  <a:ext cx="13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2" name="Ink 241">
                  <a:extLst>
                    <a:ext uri="{FF2B5EF4-FFF2-40B4-BE49-F238E27FC236}">
                      <a16:creationId xmlns:a16="http://schemas.microsoft.com/office/drawing/2014/main" id="{673955C1-2795-BFBA-7E1C-8E1F39E20F71}"/>
                    </a:ext>
                  </a:extLst>
                </p14:cNvPr>
                <p14:cNvContentPartPr/>
                <p14:nvPr/>
              </p14:nvContentPartPr>
              <p14:xfrm>
                <a:off x="7921965" y="1910830"/>
                <a:ext cx="233280" cy="103680"/>
              </p14:xfrm>
            </p:contentPart>
          </mc:Choice>
          <mc:Fallback xmlns="">
            <p:pic>
              <p:nvPicPr>
                <p:cNvPr id="242" name="Ink 241">
                  <a:extLst>
                    <a:ext uri="{FF2B5EF4-FFF2-40B4-BE49-F238E27FC236}">
                      <a16:creationId xmlns:a16="http://schemas.microsoft.com/office/drawing/2014/main" id="{673955C1-2795-BFBA-7E1C-8E1F39E20F71}"/>
                    </a:ext>
                  </a:extLst>
                </p:cNvPr>
                <p:cNvPicPr/>
                <p:nvPr/>
              </p:nvPicPr>
              <p:blipFill>
                <a:blip r:embed="rId417"/>
                <a:stretch>
                  <a:fillRect/>
                </a:stretch>
              </p:blipFill>
              <p:spPr>
                <a:xfrm>
                  <a:off x="7912965" y="1901830"/>
                  <a:ext cx="25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3" name="Ink 242">
                  <a:extLst>
                    <a:ext uri="{FF2B5EF4-FFF2-40B4-BE49-F238E27FC236}">
                      <a16:creationId xmlns:a16="http://schemas.microsoft.com/office/drawing/2014/main" id="{74ED58FB-EA33-F040-FA05-BDEAC2E7FE00}"/>
                    </a:ext>
                  </a:extLst>
                </p14:cNvPr>
                <p14:cNvContentPartPr/>
                <p14:nvPr/>
              </p14:nvContentPartPr>
              <p14:xfrm>
                <a:off x="9824925" y="2309350"/>
                <a:ext cx="656280" cy="190080"/>
              </p14:xfrm>
            </p:contentPart>
          </mc:Choice>
          <mc:Fallback xmlns="">
            <p:pic>
              <p:nvPicPr>
                <p:cNvPr id="243" name="Ink 242">
                  <a:extLst>
                    <a:ext uri="{FF2B5EF4-FFF2-40B4-BE49-F238E27FC236}">
                      <a16:creationId xmlns:a16="http://schemas.microsoft.com/office/drawing/2014/main" id="{74ED58FB-EA33-F040-FA05-BDEAC2E7FE00}"/>
                    </a:ext>
                  </a:extLst>
                </p:cNvPr>
                <p:cNvPicPr/>
                <p:nvPr/>
              </p:nvPicPr>
              <p:blipFill>
                <a:blip r:embed="rId419"/>
                <a:stretch>
                  <a:fillRect/>
                </a:stretch>
              </p:blipFill>
              <p:spPr>
                <a:xfrm>
                  <a:off x="9815925" y="2300710"/>
                  <a:ext cx="673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4" name="Ink 243">
                  <a:extLst>
                    <a:ext uri="{FF2B5EF4-FFF2-40B4-BE49-F238E27FC236}">
                      <a16:creationId xmlns:a16="http://schemas.microsoft.com/office/drawing/2014/main" id="{D289360F-34BB-C856-E8A5-D374D3718BA0}"/>
                    </a:ext>
                  </a:extLst>
                </p14:cNvPr>
                <p14:cNvContentPartPr/>
                <p14:nvPr/>
              </p14:nvContentPartPr>
              <p14:xfrm>
                <a:off x="9567165" y="4701190"/>
                <a:ext cx="152640" cy="316080"/>
              </p14:xfrm>
            </p:contentPart>
          </mc:Choice>
          <mc:Fallback xmlns="">
            <p:pic>
              <p:nvPicPr>
                <p:cNvPr id="244" name="Ink 243">
                  <a:extLst>
                    <a:ext uri="{FF2B5EF4-FFF2-40B4-BE49-F238E27FC236}">
                      <a16:creationId xmlns:a16="http://schemas.microsoft.com/office/drawing/2014/main" id="{D289360F-34BB-C856-E8A5-D374D3718BA0}"/>
                    </a:ext>
                  </a:extLst>
                </p:cNvPr>
                <p:cNvPicPr/>
                <p:nvPr/>
              </p:nvPicPr>
              <p:blipFill>
                <a:blip r:embed="rId421"/>
                <a:stretch>
                  <a:fillRect/>
                </a:stretch>
              </p:blipFill>
              <p:spPr>
                <a:xfrm>
                  <a:off x="9558165" y="4692190"/>
                  <a:ext cx="1702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5" name="Ink 244">
                  <a:extLst>
                    <a:ext uri="{FF2B5EF4-FFF2-40B4-BE49-F238E27FC236}">
                      <a16:creationId xmlns:a16="http://schemas.microsoft.com/office/drawing/2014/main" id="{CDF27153-EF29-6C1E-B3F3-72BAC8E240CD}"/>
                    </a:ext>
                  </a:extLst>
                </p14:cNvPr>
                <p14:cNvContentPartPr/>
                <p14:nvPr/>
              </p14:nvContentPartPr>
              <p14:xfrm>
                <a:off x="9767325" y="4811710"/>
                <a:ext cx="138240" cy="292680"/>
              </p14:xfrm>
            </p:contentPart>
          </mc:Choice>
          <mc:Fallback xmlns="">
            <p:pic>
              <p:nvPicPr>
                <p:cNvPr id="245" name="Ink 244">
                  <a:extLst>
                    <a:ext uri="{FF2B5EF4-FFF2-40B4-BE49-F238E27FC236}">
                      <a16:creationId xmlns:a16="http://schemas.microsoft.com/office/drawing/2014/main" id="{CDF27153-EF29-6C1E-B3F3-72BAC8E240CD}"/>
                    </a:ext>
                  </a:extLst>
                </p:cNvPr>
                <p:cNvPicPr/>
                <p:nvPr/>
              </p:nvPicPr>
              <p:blipFill>
                <a:blip r:embed="rId423"/>
                <a:stretch>
                  <a:fillRect/>
                </a:stretch>
              </p:blipFill>
              <p:spPr>
                <a:xfrm>
                  <a:off x="9758325" y="4803070"/>
                  <a:ext cx="155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7" name="Ink 246">
                  <a:extLst>
                    <a:ext uri="{FF2B5EF4-FFF2-40B4-BE49-F238E27FC236}">
                      <a16:creationId xmlns:a16="http://schemas.microsoft.com/office/drawing/2014/main" id="{66213C45-DE86-ABB2-D520-4D9F7EB405D0}"/>
                    </a:ext>
                  </a:extLst>
                </p14:cNvPr>
                <p14:cNvContentPartPr/>
                <p14:nvPr/>
              </p14:nvContentPartPr>
              <p14:xfrm>
                <a:off x="7381245" y="4424710"/>
                <a:ext cx="338400" cy="9360"/>
              </p14:xfrm>
            </p:contentPart>
          </mc:Choice>
          <mc:Fallback xmlns="">
            <p:pic>
              <p:nvPicPr>
                <p:cNvPr id="247" name="Ink 246">
                  <a:extLst>
                    <a:ext uri="{FF2B5EF4-FFF2-40B4-BE49-F238E27FC236}">
                      <a16:creationId xmlns:a16="http://schemas.microsoft.com/office/drawing/2014/main" id="{66213C45-DE86-ABB2-D520-4D9F7EB405D0}"/>
                    </a:ext>
                  </a:extLst>
                </p:cNvPr>
                <p:cNvPicPr/>
                <p:nvPr/>
              </p:nvPicPr>
              <p:blipFill>
                <a:blip r:embed="rId425"/>
                <a:stretch>
                  <a:fillRect/>
                </a:stretch>
              </p:blipFill>
              <p:spPr>
                <a:xfrm>
                  <a:off x="7372605" y="4415710"/>
                  <a:ext cx="356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DA6D3EF-4651-C5CC-1304-73602FB292E6}"/>
                    </a:ext>
                  </a:extLst>
                </p14:cNvPr>
                <p14:cNvContentPartPr/>
                <p14:nvPr/>
              </p14:nvContentPartPr>
              <p14:xfrm>
                <a:off x="7929165" y="1613110"/>
                <a:ext cx="6480" cy="7200"/>
              </p14:xfrm>
            </p:contentPart>
          </mc:Choice>
          <mc:Fallback xmlns="">
            <p:pic>
              <p:nvPicPr>
                <p:cNvPr id="249" name="Ink 248">
                  <a:extLst>
                    <a:ext uri="{FF2B5EF4-FFF2-40B4-BE49-F238E27FC236}">
                      <a16:creationId xmlns:a16="http://schemas.microsoft.com/office/drawing/2014/main" id="{EDA6D3EF-4651-C5CC-1304-73602FB292E6}"/>
                    </a:ext>
                  </a:extLst>
                </p:cNvPr>
                <p:cNvPicPr/>
                <p:nvPr/>
              </p:nvPicPr>
              <p:blipFill>
                <a:blip r:embed="rId427"/>
                <a:stretch>
                  <a:fillRect/>
                </a:stretch>
              </p:blipFill>
              <p:spPr>
                <a:xfrm>
                  <a:off x="7920165" y="1604110"/>
                  <a:ext cx="24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0560FBBE-E14B-AB1B-B515-CC73041B52C1}"/>
                    </a:ext>
                  </a:extLst>
                </p14:cNvPr>
                <p14:cNvContentPartPr/>
                <p14:nvPr/>
              </p14:nvContentPartPr>
              <p14:xfrm>
                <a:off x="7930605" y="1585030"/>
                <a:ext cx="12600" cy="178560"/>
              </p14:xfrm>
            </p:contentPart>
          </mc:Choice>
          <mc:Fallback xmlns="">
            <p:pic>
              <p:nvPicPr>
                <p:cNvPr id="250" name="Ink 249">
                  <a:extLst>
                    <a:ext uri="{FF2B5EF4-FFF2-40B4-BE49-F238E27FC236}">
                      <a16:creationId xmlns:a16="http://schemas.microsoft.com/office/drawing/2014/main" id="{0560FBBE-E14B-AB1B-B515-CC73041B52C1}"/>
                    </a:ext>
                  </a:extLst>
                </p:cNvPr>
                <p:cNvPicPr/>
                <p:nvPr/>
              </p:nvPicPr>
              <p:blipFill>
                <a:blip r:embed="rId429"/>
                <a:stretch>
                  <a:fillRect/>
                </a:stretch>
              </p:blipFill>
              <p:spPr>
                <a:xfrm>
                  <a:off x="7921965" y="1576030"/>
                  <a:ext cx="3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239849F-42CB-C9CC-834D-BC86A6EAFA92}"/>
                    </a:ext>
                  </a:extLst>
                </p14:cNvPr>
                <p14:cNvContentPartPr/>
                <p14:nvPr/>
              </p14:nvContentPartPr>
              <p14:xfrm>
                <a:off x="8038245" y="1614550"/>
                <a:ext cx="73800" cy="109800"/>
              </p14:xfrm>
            </p:contentPart>
          </mc:Choice>
          <mc:Fallback xmlns="">
            <p:pic>
              <p:nvPicPr>
                <p:cNvPr id="251" name="Ink 250">
                  <a:extLst>
                    <a:ext uri="{FF2B5EF4-FFF2-40B4-BE49-F238E27FC236}">
                      <a16:creationId xmlns:a16="http://schemas.microsoft.com/office/drawing/2014/main" id="{C239849F-42CB-C9CC-834D-BC86A6EAFA92}"/>
                    </a:ext>
                  </a:extLst>
                </p:cNvPr>
                <p:cNvPicPr/>
                <p:nvPr/>
              </p:nvPicPr>
              <p:blipFill>
                <a:blip r:embed="rId431"/>
                <a:stretch>
                  <a:fillRect/>
                </a:stretch>
              </p:blipFill>
              <p:spPr>
                <a:xfrm>
                  <a:off x="8029605" y="1605550"/>
                  <a:ext cx="9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81BC12B2-1E7F-7AD6-A64F-F74FDEE90717}"/>
                    </a:ext>
                  </a:extLst>
                </p14:cNvPr>
                <p14:cNvContentPartPr/>
                <p14:nvPr/>
              </p14:nvContentPartPr>
              <p14:xfrm>
                <a:off x="8174325" y="1587550"/>
                <a:ext cx="86040" cy="118800"/>
              </p14:xfrm>
            </p:contentPart>
          </mc:Choice>
          <mc:Fallback xmlns="">
            <p:pic>
              <p:nvPicPr>
                <p:cNvPr id="252" name="Ink 251">
                  <a:extLst>
                    <a:ext uri="{FF2B5EF4-FFF2-40B4-BE49-F238E27FC236}">
                      <a16:creationId xmlns:a16="http://schemas.microsoft.com/office/drawing/2014/main" id="{81BC12B2-1E7F-7AD6-A64F-F74FDEE90717}"/>
                    </a:ext>
                  </a:extLst>
                </p:cNvPr>
                <p:cNvPicPr/>
                <p:nvPr/>
              </p:nvPicPr>
              <p:blipFill>
                <a:blip r:embed="rId433"/>
                <a:stretch>
                  <a:fillRect/>
                </a:stretch>
              </p:blipFill>
              <p:spPr>
                <a:xfrm>
                  <a:off x="8165685" y="1578550"/>
                  <a:ext cx="10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3" name="Ink 252">
                  <a:extLst>
                    <a:ext uri="{FF2B5EF4-FFF2-40B4-BE49-F238E27FC236}">
                      <a16:creationId xmlns:a16="http://schemas.microsoft.com/office/drawing/2014/main" id="{3AA53F64-9D97-1A9B-E076-C16FC9AAA146}"/>
                    </a:ext>
                  </a:extLst>
                </p14:cNvPr>
                <p14:cNvContentPartPr/>
                <p14:nvPr/>
              </p14:nvContentPartPr>
              <p14:xfrm>
                <a:off x="8307525" y="1589710"/>
                <a:ext cx="60480" cy="142560"/>
              </p14:xfrm>
            </p:contentPart>
          </mc:Choice>
          <mc:Fallback xmlns="">
            <p:pic>
              <p:nvPicPr>
                <p:cNvPr id="253" name="Ink 252">
                  <a:extLst>
                    <a:ext uri="{FF2B5EF4-FFF2-40B4-BE49-F238E27FC236}">
                      <a16:creationId xmlns:a16="http://schemas.microsoft.com/office/drawing/2014/main" id="{3AA53F64-9D97-1A9B-E076-C16FC9AAA146}"/>
                    </a:ext>
                  </a:extLst>
                </p:cNvPr>
                <p:cNvPicPr/>
                <p:nvPr/>
              </p:nvPicPr>
              <p:blipFill>
                <a:blip r:embed="rId435"/>
                <a:stretch>
                  <a:fillRect/>
                </a:stretch>
              </p:blipFill>
              <p:spPr>
                <a:xfrm>
                  <a:off x="8298885" y="1580710"/>
                  <a:ext cx="78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4" name="Ink 253">
                  <a:extLst>
                    <a:ext uri="{FF2B5EF4-FFF2-40B4-BE49-F238E27FC236}">
                      <a16:creationId xmlns:a16="http://schemas.microsoft.com/office/drawing/2014/main" id="{DE4D34B1-1B62-B6C9-2837-83C3AF0609E0}"/>
                    </a:ext>
                  </a:extLst>
                </p14:cNvPr>
                <p14:cNvContentPartPr/>
                <p14:nvPr/>
              </p14:nvContentPartPr>
              <p14:xfrm>
                <a:off x="8401485" y="1562350"/>
                <a:ext cx="114840" cy="148320"/>
              </p14:xfrm>
            </p:contentPart>
          </mc:Choice>
          <mc:Fallback xmlns="">
            <p:pic>
              <p:nvPicPr>
                <p:cNvPr id="254" name="Ink 253">
                  <a:extLst>
                    <a:ext uri="{FF2B5EF4-FFF2-40B4-BE49-F238E27FC236}">
                      <a16:creationId xmlns:a16="http://schemas.microsoft.com/office/drawing/2014/main" id="{DE4D34B1-1B62-B6C9-2837-83C3AF0609E0}"/>
                    </a:ext>
                  </a:extLst>
                </p:cNvPr>
                <p:cNvPicPr/>
                <p:nvPr/>
              </p:nvPicPr>
              <p:blipFill>
                <a:blip r:embed="rId437"/>
                <a:stretch>
                  <a:fillRect/>
                </a:stretch>
              </p:blipFill>
              <p:spPr>
                <a:xfrm>
                  <a:off x="8392485" y="1553350"/>
                  <a:ext cx="132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5878D2A7-7C49-28E3-0811-93312545FF67}"/>
                    </a:ext>
                  </a:extLst>
                </p14:cNvPr>
                <p14:cNvContentPartPr/>
                <p14:nvPr/>
              </p14:nvContentPartPr>
              <p14:xfrm>
                <a:off x="10183125" y="2123590"/>
                <a:ext cx="181080" cy="154440"/>
              </p14:xfrm>
            </p:contentPart>
          </mc:Choice>
          <mc:Fallback xmlns="">
            <p:pic>
              <p:nvPicPr>
                <p:cNvPr id="256" name="Ink 255">
                  <a:extLst>
                    <a:ext uri="{FF2B5EF4-FFF2-40B4-BE49-F238E27FC236}">
                      <a16:creationId xmlns:a16="http://schemas.microsoft.com/office/drawing/2014/main" id="{5878D2A7-7C49-28E3-0811-93312545FF67}"/>
                    </a:ext>
                  </a:extLst>
                </p:cNvPr>
                <p:cNvPicPr/>
                <p:nvPr/>
              </p:nvPicPr>
              <p:blipFill>
                <a:blip r:embed="rId439"/>
                <a:stretch>
                  <a:fillRect/>
                </a:stretch>
              </p:blipFill>
              <p:spPr>
                <a:xfrm>
                  <a:off x="10174125" y="2114950"/>
                  <a:ext cx="198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C54F14F7-9217-89C9-4727-B92AA3810A77}"/>
                    </a:ext>
                  </a:extLst>
                </p14:cNvPr>
                <p14:cNvContentPartPr/>
                <p14:nvPr/>
              </p14:nvContentPartPr>
              <p14:xfrm>
                <a:off x="10411365" y="2177590"/>
                <a:ext cx="101160" cy="92880"/>
              </p14:xfrm>
            </p:contentPart>
          </mc:Choice>
          <mc:Fallback xmlns="">
            <p:pic>
              <p:nvPicPr>
                <p:cNvPr id="257" name="Ink 256">
                  <a:extLst>
                    <a:ext uri="{FF2B5EF4-FFF2-40B4-BE49-F238E27FC236}">
                      <a16:creationId xmlns:a16="http://schemas.microsoft.com/office/drawing/2014/main" id="{C54F14F7-9217-89C9-4727-B92AA3810A77}"/>
                    </a:ext>
                  </a:extLst>
                </p:cNvPr>
                <p:cNvPicPr/>
                <p:nvPr/>
              </p:nvPicPr>
              <p:blipFill>
                <a:blip r:embed="rId441"/>
                <a:stretch>
                  <a:fillRect/>
                </a:stretch>
              </p:blipFill>
              <p:spPr>
                <a:xfrm>
                  <a:off x="10402725" y="2168590"/>
                  <a:ext cx="11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A107290E-3B9A-F7C6-0309-3E69ED74CCDC}"/>
                    </a:ext>
                  </a:extLst>
                </p14:cNvPr>
                <p14:cNvContentPartPr/>
                <p14:nvPr/>
              </p14:nvContentPartPr>
              <p14:xfrm>
                <a:off x="10549245" y="2139070"/>
                <a:ext cx="92160" cy="151200"/>
              </p14:xfrm>
            </p:contentPart>
          </mc:Choice>
          <mc:Fallback xmlns="">
            <p:pic>
              <p:nvPicPr>
                <p:cNvPr id="258" name="Ink 257">
                  <a:extLst>
                    <a:ext uri="{FF2B5EF4-FFF2-40B4-BE49-F238E27FC236}">
                      <a16:creationId xmlns:a16="http://schemas.microsoft.com/office/drawing/2014/main" id="{A107290E-3B9A-F7C6-0309-3E69ED74CCDC}"/>
                    </a:ext>
                  </a:extLst>
                </p:cNvPr>
                <p:cNvPicPr/>
                <p:nvPr/>
              </p:nvPicPr>
              <p:blipFill>
                <a:blip r:embed="rId443"/>
                <a:stretch>
                  <a:fillRect/>
                </a:stretch>
              </p:blipFill>
              <p:spPr>
                <a:xfrm>
                  <a:off x="10540245" y="2130070"/>
                  <a:ext cx="109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C849AE51-1105-94B0-B695-8A6C7610E2D4}"/>
                    </a:ext>
                  </a:extLst>
                </p14:cNvPr>
                <p14:cNvContentPartPr/>
                <p14:nvPr/>
              </p14:nvContentPartPr>
              <p14:xfrm>
                <a:off x="10657245" y="2137990"/>
                <a:ext cx="171360" cy="135360"/>
              </p14:xfrm>
            </p:contentPart>
          </mc:Choice>
          <mc:Fallback xmlns="">
            <p:pic>
              <p:nvPicPr>
                <p:cNvPr id="259" name="Ink 258">
                  <a:extLst>
                    <a:ext uri="{FF2B5EF4-FFF2-40B4-BE49-F238E27FC236}">
                      <a16:creationId xmlns:a16="http://schemas.microsoft.com/office/drawing/2014/main" id="{C849AE51-1105-94B0-B695-8A6C7610E2D4}"/>
                    </a:ext>
                  </a:extLst>
                </p:cNvPr>
                <p:cNvPicPr/>
                <p:nvPr/>
              </p:nvPicPr>
              <p:blipFill>
                <a:blip r:embed="rId445"/>
                <a:stretch>
                  <a:fillRect/>
                </a:stretch>
              </p:blipFill>
              <p:spPr>
                <a:xfrm>
                  <a:off x="10648245" y="2128990"/>
                  <a:ext cx="189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71FC538E-9F40-B011-5CCA-3D4D206C778E}"/>
                    </a:ext>
                  </a:extLst>
                </p14:cNvPr>
                <p14:cNvContentPartPr/>
                <p14:nvPr/>
              </p14:nvContentPartPr>
              <p14:xfrm>
                <a:off x="7668885" y="4505350"/>
                <a:ext cx="174960" cy="208080"/>
              </p14:xfrm>
            </p:contentPart>
          </mc:Choice>
          <mc:Fallback xmlns="">
            <p:pic>
              <p:nvPicPr>
                <p:cNvPr id="261" name="Ink 260">
                  <a:extLst>
                    <a:ext uri="{FF2B5EF4-FFF2-40B4-BE49-F238E27FC236}">
                      <a16:creationId xmlns:a16="http://schemas.microsoft.com/office/drawing/2014/main" id="{71FC538E-9F40-B011-5CCA-3D4D206C778E}"/>
                    </a:ext>
                  </a:extLst>
                </p:cNvPr>
                <p:cNvPicPr/>
                <p:nvPr/>
              </p:nvPicPr>
              <p:blipFill>
                <a:blip r:embed="rId447"/>
                <a:stretch>
                  <a:fillRect/>
                </a:stretch>
              </p:blipFill>
              <p:spPr>
                <a:xfrm>
                  <a:off x="7660245" y="4496350"/>
                  <a:ext cx="192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69F07BF3-C691-C7E2-6EB7-5F2460411A92}"/>
                    </a:ext>
                  </a:extLst>
                </p14:cNvPr>
                <p14:cNvContentPartPr/>
                <p14:nvPr/>
              </p14:nvContentPartPr>
              <p14:xfrm>
                <a:off x="7916205" y="4508230"/>
                <a:ext cx="93960" cy="199080"/>
              </p14:xfrm>
            </p:contentPart>
          </mc:Choice>
          <mc:Fallback xmlns="">
            <p:pic>
              <p:nvPicPr>
                <p:cNvPr id="262" name="Ink 261">
                  <a:extLst>
                    <a:ext uri="{FF2B5EF4-FFF2-40B4-BE49-F238E27FC236}">
                      <a16:creationId xmlns:a16="http://schemas.microsoft.com/office/drawing/2014/main" id="{69F07BF3-C691-C7E2-6EB7-5F2460411A92}"/>
                    </a:ext>
                  </a:extLst>
                </p:cNvPr>
                <p:cNvPicPr/>
                <p:nvPr/>
              </p:nvPicPr>
              <p:blipFill>
                <a:blip r:embed="rId449"/>
                <a:stretch>
                  <a:fillRect/>
                </a:stretch>
              </p:blipFill>
              <p:spPr>
                <a:xfrm>
                  <a:off x="7907565" y="4499230"/>
                  <a:ext cx="111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09641522-C0DC-BC44-B89A-275BA6DEC218}"/>
                    </a:ext>
                  </a:extLst>
                </p14:cNvPr>
                <p14:cNvContentPartPr/>
                <p14:nvPr/>
              </p14:nvContentPartPr>
              <p14:xfrm>
                <a:off x="8064165" y="4496710"/>
                <a:ext cx="90360" cy="182160"/>
              </p14:xfrm>
            </p:contentPart>
          </mc:Choice>
          <mc:Fallback xmlns="">
            <p:pic>
              <p:nvPicPr>
                <p:cNvPr id="263" name="Ink 262">
                  <a:extLst>
                    <a:ext uri="{FF2B5EF4-FFF2-40B4-BE49-F238E27FC236}">
                      <a16:creationId xmlns:a16="http://schemas.microsoft.com/office/drawing/2014/main" id="{09641522-C0DC-BC44-B89A-275BA6DEC218}"/>
                    </a:ext>
                  </a:extLst>
                </p:cNvPr>
                <p:cNvPicPr/>
                <p:nvPr/>
              </p:nvPicPr>
              <p:blipFill>
                <a:blip r:embed="rId451"/>
                <a:stretch>
                  <a:fillRect/>
                </a:stretch>
              </p:blipFill>
              <p:spPr>
                <a:xfrm>
                  <a:off x="8055165" y="4487710"/>
                  <a:ext cx="108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4DFB94C0-B3A7-349C-6019-56725D66A4E3}"/>
                    </a:ext>
                  </a:extLst>
                </p14:cNvPr>
                <p14:cNvContentPartPr/>
                <p14:nvPr/>
              </p14:nvContentPartPr>
              <p14:xfrm>
                <a:off x="8206005" y="4465390"/>
                <a:ext cx="139680" cy="184320"/>
              </p14:xfrm>
            </p:contentPart>
          </mc:Choice>
          <mc:Fallback xmlns="">
            <p:pic>
              <p:nvPicPr>
                <p:cNvPr id="264" name="Ink 263">
                  <a:extLst>
                    <a:ext uri="{FF2B5EF4-FFF2-40B4-BE49-F238E27FC236}">
                      <a16:creationId xmlns:a16="http://schemas.microsoft.com/office/drawing/2014/main" id="{4DFB94C0-B3A7-349C-6019-56725D66A4E3}"/>
                    </a:ext>
                  </a:extLst>
                </p:cNvPr>
                <p:cNvPicPr/>
                <p:nvPr/>
              </p:nvPicPr>
              <p:blipFill>
                <a:blip r:embed="rId453"/>
                <a:stretch>
                  <a:fillRect/>
                </a:stretch>
              </p:blipFill>
              <p:spPr>
                <a:xfrm>
                  <a:off x="8197365" y="4456390"/>
                  <a:ext cx="157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5" name="Ink 264">
                  <a:extLst>
                    <a:ext uri="{FF2B5EF4-FFF2-40B4-BE49-F238E27FC236}">
                      <a16:creationId xmlns:a16="http://schemas.microsoft.com/office/drawing/2014/main" id="{8F4CB7EB-2CD0-C285-C84C-E3AADE6E6A42}"/>
                    </a:ext>
                  </a:extLst>
                </p14:cNvPr>
                <p14:cNvContentPartPr/>
                <p14:nvPr/>
              </p14:nvContentPartPr>
              <p14:xfrm>
                <a:off x="10033725" y="5393830"/>
                <a:ext cx="155520" cy="166680"/>
              </p14:xfrm>
            </p:contentPart>
          </mc:Choice>
          <mc:Fallback xmlns="">
            <p:pic>
              <p:nvPicPr>
                <p:cNvPr id="265" name="Ink 264">
                  <a:extLst>
                    <a:ext uri="{FF2B5EF4-FFF2-40B4-BE49-F238E27FC236}">
                      <a16:creationId xmlns:a16="http://schemas.microsoft.com/office/drawing/2014/main" id="{8F4CB7EB-2CD0-C285-C84C-E3AADE6E6A42}"/>
                    </a:ext>
                  </a:extLst>
                </p:cNvPr>
                <p:cNvPicPr/>
                <p:nvPr/>
              </p:nvPicPr>
              <p:blipFill>
                <a:blip r:embed="rId455"/>
                <a:stretch>
                  <a:fillRect/>
                </a:stretch>
              </p:blipFill>
              <p:spPr>
                <a:xfrm>
                  <a:off x="10024725" y="5384830"/>
                  <a:ext cx="173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6" name="Ink 265">
                  <a:extLst>
                    <a:ext uri="{FF2B5EF4-FFF2-40B4-BE49-F238E27FC236}">
                      <a16:creationId xmlns:a16="http://schemas.microsoft.com/office/drawing/2014/main" id="{232F8084-12E4-16E8-8505-923ADE7309FD}"/>
                    </a:ext>
                  </a:extLst>
                </p14:cNvPr>
                <p14:cNvContentPartPr/>
                <p14:nvPr/>
              </p14:nvContentPartPr>
              <p14:xfrm>
                <a:off x="10226685" y="5415070"/>
                <a:ext cx="121320" cy="105120"/>
              </p14:xfrm>
            </p:contentPart>
          </mc:Choice>
          <mc:Fallback xmlns="">
            <p:pic>
              <p:nvPicPr>
                <p:cNvPr id="266" name="Ink 265">
                  <a:extLst>
                    <a:ext uri="{FF2B5EF4-FFF2-40B4-BE49-F238E27FC236}">
                      <a16:creationId xmlns:a16="http://schemas.microsoft.com/office/drawing/2014/main" id="{232F8084-12E4-16E8-8505-923ADE7309FD}"/>
                    </a:ext>
                  </a:extLst>
                </p:cNvPr>
                <p:cNvPicPr/>
                <p:nvPr/>
              </p:nvPicPr>
              <p:blipFill>
                <a:blip r:embed="rId457"/>
                <a:stretch>
                  <a:fillRect/>
                </a:stretch>
              </p:blipFill>
              <p:spPr>
                <a:xfrm>
                  <a:off x="10218045" y="5406430"/>
                  <a:ext cx="13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7" name="Ink 266">
                  <a:extLst>
                    <a:ext uri="{FF2B5EF4-FFF2-40B4-BE49-F238E27FC236}">
                      <a16:creationId xmlns:a16="http://schemas.microsoft.com/office/drawing/2014/main" id="{9DD2CBFA-34EE-ABE8-C887-7351D3D5C6B6}"/>
                    </a:ext>
                  </a:extLst>
                </p14:cNvPr>
                <p14:cNvContentPartPr/>
                <p14:nvPr/>
              </p14:nvContentPartPr>
              <p14:xfrm>
                <a:off x="10366005" y="5368990"/>
                <a:ext cx="163080" cy="193320"/>
              </p14:xfrm>
            </p:contentPart>
          </mc:Choice>
          <mc:Fallback xmlns="">
            <p:pic>
              <p:nvPicPr>
                <p:cNvPr id="267" name="Ink 266">
                  <a:extLst>
                    <a:ext uri="{FF2B5EF4-FFF2-40B4-BE49-F238E27FC236}">
                      <a16:creationId xmlns:a16="http://schemas.microsoft.com/office/drawing/2014/main" id="{9DD2CBFA-34EE-ABE8-C887-7351D3D5C6B6}"/>
                    </a:ext>
                  </a:extLst>
                </p:cNvPr>
                <p:cNvPicPr/>
                <p:nvPr/>
              </p:nvPicPr>
              <p:blipFill>
                <a:blip r:embed="rId459"/>
                <a:stretch>
                  <a:fillRect/>
                </a:stretch>
              </p:blipFill>
              <p:spPr>
                <a:xfrm>
                  <a:off x="10357365" y="5360350"/>
                  <a:ext cx="180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11FD6070-1D37-D075-BFA5-C7F38EA2EEE2}"/>
                    </a:ext>
                  </a:extLst>
                </p14:cNvPr>
                <p14:cNvContentPartPr/>
                <p14:nvPr/>
              </p14:nvContentPartPr>
              <p14:xfrm>
                <a:off x="10522965" y="5380150"/>
                <a:ext cx="151560" cy="161640"/>
              </p14:xfrm>
            </p:contentPart>
          </mc:Choice>
          <mc:Fallback xmlns="">
            <p:pic>
              <p:nvPicPr>
                <p:cNvPr id="268" name="Ink 267">
                  <a:extLst>
                    <a:ext uri="{FF2B5EF4-FFF2-40B4-BE49-F238E27FC236}">
                      <a16:creationId xmlns:a16="http://schemas.microsoft.com/office/drawing/2014/main" id="{11FD6070-1D37-D075-BFA5-C7F38EA2EEE2}"/>
                    </a:ext>
                  </a:extLst>
                </p:cNvPr>
                <p:cNvPicPr/>
                <p:nvPr/>
              </p:nvPicPr>
              <p:blipFill>
                <a:blip r:embed="rId461"/>
                <a:stretch>
                  <a:fillRect/>
                </a:stretch>
              </p:blipFill>
              <p:spPr>
                <a:xfrm>
                  <a:off x="10513965" y="5371150"/>
                  <a:ext cx="169200" cy="179280"/>
                </a:xfrm>
                <a:prstGeom prst="rect">
                  <a:avLst/>
                </a:prstGeom>
              </p:spPr>
            </p:pic>
          </mc:Fallback>
        </mc:AlternateContent>
      </p:grpSp>
    </p:spTree>
    <p:extLst>
      <p:ext uri="{BB962C8B-B14F-4D97-AF65-F5344CB8AC3E}">
        <p14:creationId xmlns:p14="http://schemas.microsoft.com/office/powerpoint/2010/main" val="396827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7015</TotalTime>
  <Words>1950</Words>
  <Application>Microsoft Office PowerPoint</Application>
  <PresentationFormat>Custom</PresentationFormat>
  <Paragraphs>223</Paragraphs>
  <Slides>33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Setting up SAP BTP Account</vt:lpstr>
      <vt:lpstr>Org Structure work</vt:lpstr>
      <vt:lpstr>BTP Account Structure</vt:lpstr>
      <vt:lpstr>Environments, Subs, and services</vt:lpstr>
      <vt:lpstr>Backing Services in BTP</vt:lpstr>
      <vt:lpstr>Service instance</vt:lpstr>
      <vt:lpstr>PowerPoint Presentation</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Uber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149</cp:revision>
  <dcterms:created xsi:type="dcterms:W3CDTF">2013-09-12T13:05:01Z</dcterms:created>
  <dcterms:modified xsi:type="dcterms:W3CDTF">2025-04-21T05:29:02Z</dcterms:modified>
</cp:coreProperties>
</file>